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648" r:id="rId1"/>
  </p:sldMasterIdLst>
  <p:notesMasterIdLst>
    <p:notesMasterId r:id="rId14"/>
  </p:notesMasterIdLst>
  <p:sldIdLst>
    <p:sldId id="4302" r:id="rId2"/>
    <p:sldId id="4436" r:id="rId3"/>
    <p:sldId id="4440" r:id="rId4"/>
    <p:sldId id="4457" r:id="rId5"/>
    <p:sldId id="4441" r:id="rId6"/>
    <p:sldId id="4443" r:id="rId7"/>
    <p:sldId id="4437" r:id="rId8"/>
    <p:sldId id="4445" r:id="rId9"/>
    <p:sldId id="4458" r:id="rId10"/>
    <p:sldId id="4460" r:id="rId11"/>
    <p:sldId id="4456" r:id="rId12"/>
    <p:sldId id="4439" r:id="rId13"/>
  </p:sldIdLst>
  <p:sldSz cx="12192000" cy="6858000"/>
  <p:notesSz cx="6858000" cy="9144000"/>
  <p:embeddedFontLst>
    <p:embeddedFont>
      <p:font typeface="Selawik" panose="020B0502040204020203" pitchFamily="34" charset="77"/>
      <p:regular r:id="rId15"/>
      <p:bold r:id="rId16"/>
    </p:embeddedFont>
    <p:embeddedFont>
      <p:font typeface="Selawik Light" panose="020F0302020204030204" pitchFamily="34" charset="0"/>
      <p:regular r:id="rId17"/>
    </p:embeddedFont>
    <p:embeddedFont>
      <p:font typeface="Selawik Semibold" panose="020F0502020204030204" pitchFamily="34" charset="0"/>
      <p:regular r:id="rId18"/>
      <p:bold r:id="rId19"/>
    </p:embeddedFont>
    <p:embeddedFont>
      <p:font typeface="Source Sans Pro Light" panose="020F0302020204030204" pitchFamily="34" charset="0"/>
      <p:regular r:id="rId20"/>
      <p: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15" userDrawn="1">
          <p15:clr>
            <a:srgbClr val="A4A3A4"/>
          </p15:clr>
        </p15:guide>
        <p15:guide id="4" pos="3840">
          <p15:clr>
            <a:srgbClr val="A4A3A4"/>
          </p15:clr>
        </p15:guide>
        <p15:guide id="5" pos="3409" userDrawn="1">
          <p15:clr>
            <a:srgbClr val="A4A3A4"/>
          </p15:clr>
        </p15:guide>
        <p15:guide id="6" orient="horz" pos="39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rienne King" initials="AK" lastIdx="6" clrIdx="0">
    <p:extLst>
      <p:ext uri="{19B8F6BF-5375-455C-9EA6-DF929625EA0E}">
        <p15:presenceInfo xmlns:p15="http://schemas.microsoft.com/office/powerpoint/2012/main" userId="Adrienne Ki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D6E2"/>
    <a:srgbClr val="D5F5F8"/>
    <a:srgbClr val="C85C17"/>
    <a:srgbClr val="FFCF1D"/>
    <a:srgbClr val="6CBF66"/>
    <a:srgbClr val="AFABAB"/>
    <a:srgbClr val="334255"/>
    <a:srgbClr val="002382"/>
    <a:srgbClr val="679A9B"/>
    <a:srgbClr val="8424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88" autoAdjust="0"/>
    <p:restoredTop sz="96296"/>
  </p:normalViewPr>
  <p:slideViewPr>
    <p:cSldViewPr snapToObjects="1">
      <p:cViewPr varScale="1">
        <p:scale>
          <a:sx n="113" d="100"/>
          <a:sy n="113" d="100"/>
        </p:scale>
        <p:origin x="184" y="272"/>
      </p:cViewPr>
      <p:guideLst>
        <p:guide orient="horz" pos="2115"/>
        <p:guide pos="3840"/>
        <p:guide pos="3409"/>
        <p:guide orient="horz" pos="391"/>
      </p:guideLst>
    </p:cSldViewPr>
  </p:slideViewPr>
  <p:notesTextViewPr>
    <p:cViewPr>
      <p:scale>
        <a:sx n="125" d="100"/>
        <a:sy n="125" d="100"/>
      </p:scale>
      <p:origin x="0" y="0"/>
    </p:cViewPr>
  </p:notesTextViewPr>
  <p:sorterViewPr>
    <p:cViewPr varScale="1">
      <p:scale>
        <a:sx n="1" d="1"/>
        <a:sy n="1" d="1"/>
      </p:scale>
      <p:origin x="0" y="-431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52523-40BD-224E-BC96-F366EB402859}" type="datetimeFigureOut">
              <a:rPr lang="en-US" smtClean="0"/>
              <a:t>3/8/25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DC76A-B038-114E-9044-6BC5EE622483}" type="slidenum">
              <a:rPr lang="en-US" smtClean="0"/>
              <a:t>‹#›</a:t>
            </a:fld>
            <a:endParaRPr lang="en-US" dirty="0"/>
          </a:p>
        </p:txBody>
      </p:sp>
    </p:spTree>
    <p:extLst>
      <p:ext uri="{BB962C8B-B14F-4D97-AF65-F5344CB8AC3E}">
        <p14:creationId xmlns:p14="http://schemas.microsoft.com/office/powerpoint/2010/main" val="614449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FDC76A-B038-114E-9044-6BC5EE622483}" type="slidenum">
              <a:rPr lang="en-US" smtClean="0"/>
              <a:t>2</a:t>
            </a:fld>
            <a:endParaRPr lang="en-US"/>
          </a:p>
        </p:txBody>
      </p:sp>
    </p:spTree>
    <p:extLst>
      <p:ext uri="{BB962C8B-B14F-4D97-AF65-F5344CB8AC3E}">
        <p14:creationId xmlns:p14="http://schemas.microsoft.com/office/powerpoint/2010/main" val="123489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3</a:t>
            </a:fld>
            <a:endParaRPr lang="en-US"/>
          </a:p>
        </p:txBody>
      </p:sp>
    </p:spTree>
    <p:extLst>
      <p:ext uri="{BB962C8B-B14F-4D97-AF65-F5344CB8AC3E}">
        <p14:creationId xmlns:p14="http://schemas.microsoft.com/office/powerpoint/2010/main" val="2149463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4</a:t>
            </a:fld>
            <a:endParaRPr lang="en-US"/>
          </a:p>
        </p:txBody>
      </p:sp>
    </p:spTree>
    <p:extLst>
      <p:ext uri="{BB962C8B-B14F-4D97-AF65-F5344CB8AC3E}">
        <p14:creationId xmlns:p14="http://schemas.microsoft.com/office/powerpoint/2010/main" val="2134116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5</a:t>
            </a:fld>
            <a:endParaRPr lang="en-US"/>
          </a:p>
        </p:txBody>
      </p:sp>
    </p:spTree>
    <p:extLst>
      <p:ext uri="{BB962C8B-B14F-4D97-AF65-F5344CB8AC3E}">
        <p14:creationId xmlns:p14="http://schemas.microsoft.com/office/powerpoint/2010/main" val="584462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6</a:t>
            </a:fld>
            <a:endParaRPr lang="en-US"/>
          </a:p>
        </p:txBody>
      </p:sp>
    </p:spTree>
    <p:extLst>
      <p:ext uri="{BB962C8B-B14F-4D97-AF65-F5344CB8AC3E}">
        <p14:creationId xmlns:p14="http://schemas.microsoft.com/office/powerpoint/2010/main" val="3473638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7</a:t>
            </a:fld>
            <a:endParaRPr lang="en-US"/>
          </a:p>
        </p:txBody>
      </p:sp>
    </p:spTree>
    <p:extLst>
      <p:ext uri="{BB962C8B-B14F-4D97-AF65-F5344CB8AC3E}">
        <p14:creationId xmlns:p14="http://schemas.microsoft.com/office/powerpoint/2010/main" val="704667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8</a:t>
            </a:fld>
            <a:endParaRPr lang="en-US"/>
          </a:p>
        </p:txBody>
      </p:sp>
    </p:spTree>
    <p:extLst>
      <p:ext uri="{BB962C8B-B14F-4D97-AF65-F5344CB8AC3E}">
        <p14:creationId xmlns:p14="http://schemas.microsoft.com/office/powerpoint/2010/main" val="2091310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9</a:t>
            </a:fld>
            <a:endParaRPr lang="en-US"/>
          </a:p>
        </p:txBody>
      </p:sp>
    </p:spTree>
    <p:extLst>
      <p:ext uri="{BB962C8B-B14F-4D97-AF65-F5344CB8AC3E}">
        <p14:creationId xmlns:p14="http://schemas.microsoft.com/office/powerpoint/2010/main" val="1937984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10</a:t>
            </a:fld>
            <a:endParaRPr lang="en-US"/>
          </a:p>
        </p:txBody>
      </p:sp>
    </p:spTree>
    <p:extLst>
      <p:ext uri="{BB962C8B-B14F-4D97-AF65-F5344CB8AC3E}">
        <p14:creationId xmlns:p14="http://schemas.microsoft.com/office/powerpoint/2010/main" val="3196298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11</a:t>
            </a:fld>
            <a:endParaRPr lang="en-US"/>
          </a:p>
        </p:txBody>
      </p:sp>
    </p:spTree>
    <p:extLst>
      <p:ext uri="{BB962C8B-B14F-4D97-AF65-F5344CB8AC3E}">
        <p14:creationId xmlns:p14="http://schemas.microsoft.com/office/powerpoint/2010/main" val="1799648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DC76A-B038-114E-9044-6BC5EE622483}" type="slidenum">
              <a:rPr lang="en-US" smtClean="0"/>
              <a:t>12</a:t>
            </a:fld>
            <a:endParaRPr lang="en-US"/>
          </a:p>
        </p:txBody>
      </p:sp>
    </p:spTree>
    <p:extLst>
      <p:ext uri="{BB962C8B-B14F-4D97-AF65-F5344CB8AC3E}">
        <p14:creationId xmlns:p14="http://schemas.microsoft.com/office/powerpoint/2010/main" val="1291842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grpSp>
        <p:nvGrpSpPr>
          <p:cNvPr id="26" name="Group 25"/>
          <p:cNvGrpSpPr/>
          <p:nvPr userDrawn="1"/>
        </p:nvGrpSpPr>
        <p:grpSpPr>
          <a:xfrm>
            <a:off x="-1" y="-8108"/>
            <a:ext cx="12192001" cy="4004036"/>
            <a:chOff x="-1" y="-8108"/>
            <a:chExt cx="12192001" cy="4004036"/>
          </a:xfrm>
        </p:grpSpPr>
        <p:grpSp>
          <p:nvGrpSpPr>
            <p:cNvPr id="27" name="Group 26"/>
            <p:cNvGrpSpPr/>
            <p:nvPr userDrawn="1"/>
          </p:nvGrpSpPr>
          <p:grpSpPr>
            <a:xfrm>
              <a:off x="-1" y="-8108"/>
              <a:ext cx="1953928" cy="3079750"/>
              <a:chOff x="-1" y="9145"/>
              <a:chExt cx="1953928" cy="3079750"/>
            </a:xfrm>
          </p:grpSpPr>
          <p:sp>
            <p:nvSpPr>
              <p:cNvPr id="33" name="Freeform 32">
                <a:extLst>
                  <a:ext uri="{FF2B5EF4-FFF2-40B4-BE49-F238E27FC236}">
                    <a16:creationId xmlns:a16="http://schemas.microsoft.com/office/drawing/2014/main" id="{BA616F30-39B7-214E-8DAB-3F7432CF59FD}"/>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34" name="Freeform 33">
                <a:extLst>
                  <a:ext uri="{FF2B5EF4-FFF2-40B4-BE49-F238E27FC236}">
                    <a16:creationId xmlns:a16="http://schemas.microsoft.com/office/drawing/2014/main" id="{A762F713-C0DA-334B-AB06-B955EFB75224}"/>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Freeform 34">
                <a:extLst>
                  <a:ext uri="{FF2B5EF4-FFF2-40B4-BE49-F238E27FC236}">
                    <a16:creationId xmlns:a16="http://schemas.microsoft.com/office/drawing/2014/main" id="{C8DDA33A-0210-B84E-8341-9DC73E32D476}"/>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Freeform 35">
                <a:extLst>
                  <a:ext uri="{FF2B5EF4-FFF2-40B4-BE49-F238E27FC236}">
                    <a16:creationId xmlns:a16="http://schemas.microsoft.com/office/drawing/2014/main" id="{A5C3B221-D8EC-6F4B-AF02-3C168A6FCFDE}"/>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36">
                <a:extLst>
                  <a:ext uri="{FF2B5EF4-FFF2-40B4-BE49-F238E27FC236}">
                    <a16:creationId xmlns:a16="http://schemas.microsoft.com/office/drawing/2014/main" id="{B69A9C03-EB7D-3E47-9CDD-477B55E0462D}"/>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8" name="Group 27"/>
            <p:cNvGrpSpPr/>
            <p:nvPr userDrawn="1"/>
          </p:nvGrpSpPr>
          <p:grpSpPr>
            <a:xfrm>
              <a:off x="9514859" y="0"/>
              <a:ext cx="2677141" cy="3995928"/>
              <a:chOff x="9514859" y="0"/>
              <a:chExt cx="2677141" cy="3995928"/>
            </a:xfrm>
          </p:grpSpPr>
          <p:sp>
            <p:nvSpPr>
              <p:cNvPr id="29" name="Freeform 28">
                <a:extLst>
                  <a:ext uri="{FF2B5EF4-FFF2-40B4-BE49-F238E27FC236}">
                    <a16:creationId xmlns:a16="http://schemas.microsoft.com/office/drawing/2014/main" id="{3FF955F9-EB92-2C40-953B-09CBDB8679E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29">
                <a:extLst>
                  <a:ext uri="{FF2B5EF4-FFF2-40B4-BE49-F238E27FC236}">
                    <a16:creationId xmlns:a16="http://schemas.microsoft.com/office/drawing/2014/main" id="{AD83E8F7-FC2E-D94A-9D03-FE81CF44AA9D}"/>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31" name="Freeform 30">
                <a:extLst>
                  <a:ext uri="{FF2B5EF4-FFF2-40B4-BE49-F238E27FC236}">
                    <a16:creationId xmlns:a16="http://schemas.microsoft.com/office/drawing/2014/main" id="{2304751C-7F8C-2346-988C-08A59F049A61}"/>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32" name="Freeform 31">
                <a:extLst>
                  <a:ext uri="{FF2B5EF4-FFF2-40B4-BE49-F238E27FC236}">
                    <a16:creationId xmlns:a16="http://schemas.microsoft.com/office/drawing/2014/main" id="{61904F13-37C1-8B43-B527-8F433A7BD897}"/>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pic>
        <p:nvPicPr>
          <p:cNvPr id="5" name="Picture 4">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15" name="TextBox 14">
            <a:extLst>
              <a:ext uri="{FF2B5EF4-FFF2-40B4-BE49-F238E27FC236}">
                <a16:creationId xmlns:a16="http://schemas.microsoft.com/office/drawing/2014/main" id="{B4F71970-B880-471F-A09B-C6190E333CE0}"/>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3" name="Title 2">
            <a:extLst>
              <a:ext uri="{FF2B5EF4-FFF2-40B4-BE49-F238E27FC236}">
                <a16:creationId xmlns:a16="http://schemas.microsoft.com/office/drawing/2014/main" id="{BBE0EC45-838E-DD44-85D9-713174EEC3CA}"/>
              </a:ext>
            </a:extLst>
          </p:cNvPr>
          <p:cNvSpPr>
            <a:spLocks noGrp="1"/>
          </p:cNvSpPr>
          <p:nvPr>
            <p:ph type="title"/>
          </p:nvPr>
        </p:nvSpPr>
        <p:spPr/>
        <p:txBody>
          <a:bodyPr lIns="0"/>
          <a:lstStyle/>
          <a:p>
            <a:r>
              <a:rPr lang="en-US" dirty="0"/>
              <a:t>Click to edit Master title style</a:t>
            </a:r>
          </a:p>
        </p:txBody>
      </p:sp>
      <p:sp>
        <p:nvSpPr>
          <p:cNvPr id="8" name="Rectangle 7">
            <a:extLst>
              <a:ext uri="{FF2B5EF4-FFF2-40B4-BE49-F238E27FC236}">
                <a16:creationId xmlns:a16="http://schemas.microsoft.com/office/drawing/2014/main" id="{F5E9E6E3-5461-2447-B87E-206EB0153D7B}"/>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486221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C1648431-7629-4F7F-B3F7-08209E5580C2}"/>
              </a:ext>
            </a:extLst>
          </p:cNvPr>
          <p:cNvGrpSpPr/>
          <p:nvPr userDrawn="1"/>
        </p:nvGrpSpPr>
        <p:grpSpPr>
          <a:xfrm>
            <a:off x="-1" y="-8108"/>
            <a:ext cx="12192001" cy="4004036"/>
            <a:chOff x="-1" y="-8108"/>
            <a:chExt cx="12192001" cy="4004036"/>
          </a:xfrm>
        </p:grpSpPr>
        <p:grpSp>
          <p:nvGrpSpPr>
            <p:cNvPr id="23" name="Group 22">
              <a:extLst>
                <a:ext uri="{FF2B5EF4-FFF2-40B4-BE49-F238E27FC236}">
                  <a16:creationId xmlns:a16="http://schemas.microsoft.com/office/drawing/2014/main" id="{D2F185E0-5A25-4E15-96C5-F8DB6A04F9AB}"/>
                </a:ext>
              </a:extLst>
            </p:cNvPr>
            <p:cNvGrpSpPr/>
            <p:nvPr userDrawn="1"/>
          </p:nvGrpSpPr>
          <p:grpSpPr>
            <a:xfrm>
              <a:off x="-1" y="-8108"/>
              <a:ext cx="1953928" cy="3079750"/>
              <a:chOff x="-1" y="9145"/>
              <a:chExt cx="1953928" cy="3079750"/>
            </a:xfrm>
          </p:grpSpPr>
          <p:sp>
            <p:nvSpPr>
              <p:cNvPr id="41" name="Freeform 32">
                <a:extLst>
                  <a:ext uri="{FF2B5EF4-FFF2-40B4-BE49-F238E27FC236}">
                    <a16:creationId xmlns:a16="http://schemas.microsoft.com/office/drawing/2014/main" id="{3EE3824F-0943-4979-94E4-404B232FBB1D}"/>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42" name="Freeform 33">
                <a:extLst>
                  <a:ext uri="{FF2B5EF4-FFF2-40B4-BE49-F238E27FC236}">
                    <a16:creationId xmlns:a16="http://schemas.microsoft.com/office/drawing/2014/main" id="{976AB483-C5BE-471C-BBA7-1B2977FC8251}"/>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Freeform 34">
                <a:extLst>
                  <a:ext uri="{FF2B5EF4-FFF2-40B4-BE49-F238E27FC236}">
                    <a16:creationId xmlns:a16="http://schemas.microsoft.com/office/drawing/2014/main" id="{0A6644D1-6DF2-4C44-8271-1AC6C29945D3}"/>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35">
                <a:extLst>
                  <a:ext uri="{FF2B5EF4-FFF2-40B4-BE49-F238E27FC236}">
                    <a16:creationId xmlns:a16="http://schemas.microsoft.com/office/drawing/2014/main" id="{A9B7E8C8-DDB1-4746-A2B0-D78EE8A5947B}"/>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Freeform 36">
                <a:extLst>
                  <a:ext uri="{FF2B5EF4-FFF2-40B4-BE49-F238E27FC236}">
                    <a16:creationId xmlns:a16="http://schemas.microsoft.com/office/drawing/2014/main" id="{B3E691D5-DB6D-4E7E-AF49-7E039605D40C}"/>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4" name="Group 23">
              <a:extLst>
                <a:ext uri="{FF2B5EF4-FFF2-40B4-BE49-F238E27FC236}">
                  <a16:creationId xmlns:a16="http://schemas.microsoft.com/office/drawing/2014/main" id="{99BD9950-E896-41FA-803E-D38D6A9F8D6E}"/>
                </a:ext>
              </a:extLst>
            </p:cNvPr>
            <p:cNvGrpSpPr/>
            <p:nvPr userDrawn="1"/>
          </p:nvGrpSpPr>
          <p:grpSpPr>
            <a:xfrm>
              <a:off x="9514859" y="0"/>
              <a:ext cx="2677141" cy="3995928"/>
              <a:chOff x="9514859" y="0"/>
              <a:chExt cx="2677141" cy="3995928"/>
            </a:xfrm>
          </p:grpSpPr>
          <p:sp>
            <p:nvSpPr>
              <p:cNvPr id="25" name="Freeform 28">
                <a:extLst>
                  <a:ext uri="{FF2B5EF4-FFF2-40B4-BE49-F238E27FC236}">
                    <a16:creationId xmlns:a16="http://schemas.microsoft.com/office/drawing/2014/main" id="{49B8FE08-5ACB-45EC-B5A8-2E46C6F1961C}"/>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29">
                <a:extLst>
                  <a:ext uri="{FF2B5EF4-FFF2-40B4-BE49-F238E27FC236}">
                    <a16:creationId xmlns:a16="http://schemas.microsoft.com/office/drawing/2014/main" id="{C9E472E5-1B20-4173-8CAA-C5098551B7F2}"/>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7" name="Freeform 30">
                <a:extLst>
                  <a:ext uri="{FF2B5EF4-FFF2-40B4-BE49-F238E27FC236}">
                    <a16:creationId xmlns:a16="http://schemas.microsoft.com/office/drawing/2014/main" id="{996D2A8F-B3D7-405B-84F8-BEB18FC1B9EF}"/>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0" name="Freeform 31">
                <a:extLst>
                  <a:ext uri="{FF2B5EF4-FFF2-40B4-BE49-F238E27FC236}">
                    <a16:creationId xmlns:a16="http://schemas.microsoft.com/office/drawing/2014/main" id="{806DBF64-EB77-4D34-BE42-5B2D9D3D2C97}"/>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sp>
        <p:nvSpPr>
          <p:cNvPr id="3" name="Title 2">
            <a:extLst>
              <a:ext uri="{FF2B5EF4-FFF2-40B4-BE49-F238E27FC236}">
                <a16:creationId xmlns:a16="http://schemas.microsoft.com/office/drawing/2014/main" id="{18097F15-95E2-5244-B4F6-C5BAEBD8F3F0}"/>
              </a:ext>
            </a:extLst>
          </p:cNvPr>
          <p:cNvSpPr>
            <a:spLocks noGrp="1"/>
          </p:cNvSpPr>
          <p:nvPr>
            <p:ph type="title"/>
          </p:nvPr>
        </p:nvSpPr>
        <p:spPr/>
        <p:txBody>
          <a:bodyPr lIns="0"/>
          <a:lstStyle/>
          <a:p>
            <a:r>
              <a:rPr lang="en-US" dirty="0"/>
              <a:t>Click to edit Master title style</a:t>
            </a:r>
          </a:p>
        </p:txBody>
      </p:sp>
      <p:pic>
        <p:nvPicPr>
          <p:cNvPr id="15" name="Picture 14">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20" name="Text Placeholder 8"/>
          <p:cNvSpPr>
            <a:spLocks noGrp="1"/>
          </p:cNvSpPr>
          <p:nvPr>
            <p:ph type="body" sz="quarter" idx="10"/>
          </p:nvPr>
        </p:nvSpPr>
        <p:spPr>
          <a:xfrm>
            <a:off x="550863" y="1074538"/>
            <a:ext cx="11090274" cy="904774"/>
          </a:xfrm>
        </p:spPr>
        <p:txBody>
          <a:bodyPr wrap="square">
            <a:noAutofit/>
          </a:bodyPr>
          <a:lstStyle>
            <a:lvl1pPr marL="0" indent="0">
              <a:lnSpc>
                <a:spcPct val="105000"/>
              </a:lnSpc>
              <a:spcBef>
                <a:spcPts val="0"/>
              </a:spcBef>
              <a:buNone/>
              <a:defRPr sz="1600">
                <a:solidFill>
                  <a:schemeClr val="tx1"/>
                </a:solidFill>
              </a:defRPr>
            </a:lvl1pPr>
          </a:lstStyle>
          <a:p>
            <a:pPr lvl="0"/>
            <a:r>
              <a:rPr lang="en-US" dirty="0"/>
              <a:t>Click to edit Master text styles</a:t>
            </a:r>
          </a:p>
        </p:txBody>
      </p:sp>
      <p:sp>
        <p:nvSpPr>
          <p:cNvPr id="19" name="TextBox 18">
            <a:extLst>
              <a:ext uri="{FF2B5EF4-FFF2-40B4-BE49-F238E27FC236}">
                <a16:creationId xmlns:a16="http://schemas.microsoft.com/office/drawing/2014/main" id="{A2A3EF47-2676-4B6A-9723-AC830BDD77BC}"/>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21" name="Rectangle 20">
            <a:extLst>
              <a:ext uri="{FF2B5EF4-FFF2-40B4-BE49-F238E27FC236}">
                <a16:creationId xmlns:a16="http://schemas.microsoft.com/office/drawing/2014/main" id="{C042D1C7-8BDE-4B0C-9EC4-69FF6D8EA6AF}"/>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5222946"/>
      </p:ext>
    </p:extLst>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mp; Box Outline">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4DF0CBC4-FF98-4C29-98EC-286393FE8076}"/>
              </a:ext>
            </a:extLst>
          </p:cNvPr>
          <p:cNvGrpSpPr/>
          <p:nvPr userDrawn="1"/>
        </p:nvGrpSpPr>
        <p:grpSpPr>
          <a:xfrm>
            <a:off x="-1" y="-8108"/>
            <a:ext cx="12192001" cy="4004036"/>
            <a:chOff x="-1" y="-8108"/>
            <a:chExt cx="12192001" cy="4004036"/>
          </a:xfrm>
        </p:grpSpPr>
        <p:grpSp>
          <p:nvGrpSpPr>
            <p:cNvPr id="24" name="Group 23">
              <a:extLst>
                <a:ext uri="{FF2B5EF4-FFF2-40B4-BE49-F238E27FC236}">
                  <a16:creationId xmlns:a16="http://schemas.microsoft.com/office/drawing/2014/main" id="{B56F0EA2-FF3F-4C46-9C1E-15BAA404F85A}"/>
                </a:ext>
              </a:extLst>
            </p:cNvPr>
            <p:cNvGrpSpPr/>
            <p:nvPr userDrawn="1"/>
          </p:nvGrpSpPr>
          <p:grpSpPr>
            <a:xfrm>
              <a:off x="-1" y="-8108"/>
              <a:ext cx="1953928" cy="3079750"/>
              <a:chOff x="-1" y="9145"/>
              <a:chExt cx="1953928" cy="3079750"/>
            </a:xfrm>
          </p:grpSpPr>
          <p:sp>
            <p:nvSpPr>
              <p:cNvPr id="42" name="Freeform 32">
                <a:extLst>
                  <a:ext uri="{FF2B5EF4-FFF2-40B4-BE49-F238E27FC236}">
                    <a16:creationId xmlns:a16="http://schemas.microsoft.com/office/drawing/2014/main" id="{149948E4-144A-403F-99A9-0CFE46669033}"/>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43" name="Freeform 33">
                <a:extLst>
                  <a:ext uri="{FF2B5EF4-FFF2-40B4-BE49-F238E27FC236}">
                    <a16:creationId xmlns:a16="http://schemas.microsoft.com/office/drawing/2014/main" id="{42F0C0FE-16DE-4877-AD69-522A32EA4732}"/>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34">
                <a:extLst>
                  <a:ext uri="{FF2B5EF4-FFF2-40B4-BE49-F238E27FC236}">
                    <a16:creationId xmlns:a16="http://schemas.microsoft.com/office/drawing/2014/main" id="{DC0E38FE-265C-47EA-89ED-E0D220579B3D}"/>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Freeform 35">
                <a:extLst>
                  <a:ext uri="{FF2B5EF4-FFF2-40B4-BE49-F238E27FC236}">
                    <a16:creationId xmlns:a16="http://schemas.microsoft.com/office/drawing/2014/main" id="{61B15B92-5EC0-4087-A1C0-D1426402D016}"/>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Freeform 36">
                <a:extLst>
                  <a:ext uri="{FF2B5EF4-FFF2-40B4-BE49-F238E27FC236}">
                    <a16:creationId xmlns:a16="http://schemas.microsoft.com/office/drawing/2014/main" id="{8FBB3614-3AC0-4527-A729-33FDC7201514}"/>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5" name="Group 24">
              <a:extLst>
                <a:ext uri="{FF2B5EF4-FFF2-40B4-BE49-F238E27FC236}">
                  <a16:creationId xmlns:a16="http://schemas.microsoft.com/office/drawing/2014/main" id="{D84D2241-DB83-4A38-A360-0472E0787583}"/>
                </a:ext>
              </a:extLst>
            </p:cNvPr>
            <p:cNvGrpSpPr/>
            <p:nvPr userDrawn="1"/>
          </p:nvGrpSpPr>
          <p:grpSpPr>
            <a:xfrm>
              <a:off x="9514859" y="0"/>
              <a:ext cx="2677141" cy="3995928"/>
              <a:chOff x="9514859" y="0"/>
              <a:chExt cx="2677141" cy="3995928"/>
            </a:xfrm>
          </p:grpSpPr>
          <p:sp>
            <p:nvSpPr>
              <p:cNvPr id="26" name="Freeform 28">
                <a:extLst>
                  <a:ext uri="{FF2B5EF4-FFF2-40B4-BE49-F238E27FC236}">
                    <a16:creationId xmlns:a16="http://schemas.microsoft.com/office/drawing/2014/main" id="{1769C1F5-5FDD-444D-9C6F-D5813DB952C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29">
                <a:extLst>
                  <a:ext uri="{FF2B5EF4-FFF2-40B4-BE49-F238E27FC236}">
                    <a16:creationId xmlns:a16="http://schemas.microsoft.com/office/drawing/2014/main" id="{A81D630B-9A51-4BB4-B215-73C46E45D7DF}"/>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0" name="Freeform 30">
                <a:extLst>
                  <a:ext uri="{FF2B5EF4-FFF2-40B4-BE49-F238E27FC236}">
                    <a16:creationId xmlns:a16="http://schemas.microsoft.com/office/drawing/2014/main" id="{9DF3C5D3-5C5B-4698-AE0F-88B6482F3086}"/>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1" name="Freeform 31">
                <a:extLst>
                  <a:ext uri="{FF2B5EF4-FFF2-40B4-BE49-F238E27FC236}">
                    <a16:creationId xmlns:a16="http://schemas.microsoft.com/office/drawing/2014/main" id="{C76044E3-4357-4B2C-BCB9-652B0B48C533}"/>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sp>
        <p:nvSpPr>
          <p:cNvPr id="22" name="Round Single Corner Rectangle 24">
            <a:extLst>
              <a:ext uri="{FF2B5EF4-FFF2-40B4-BE49-F238E27FC236}">
                <a16:creationId xmlns:a16="http://schemas.microsoft.com/office/drawing/2014/main" id="{4003900D-BE2D-4D38-9266-85EE8489E896}"/>
              </a:ext>
            </a:extLst>
          </p:cNvPr>
          <p:cNvSpPr/>
          <p:nvPr userDrawn="1"/>
        </p:nvSpPr>
        <p:spPr>
          <a:xfrm flipH="1">
            <a:off x="309255" y="1667435"/>
            <a:ext cx="11882745" cy="5186588"/>
          </a:xfrm>
          <a:prstGeom prst="round1Rect">
            <a:avLst>
              <a:gd name="adj" fmla="val 7751"/>
            </a:avLst>
          </a:prstGeom>
          <a:ln>
            <a:solidFill>
              <a:schemeClr val="bg2">
                <a:lumMod val="90000"/>
              </a:schemeClr>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tle 2">
            <a:extLst>
              <a:ext uri="{FF2B5EF4-FFF2-40B4-BE49-F238E27FC236}">
                <a16:creationId xmlns:a16="http://schemas.microsoft.com/office/drawing/2014/main" id="{18097F15-95E2-5244-B4F6-C5BAEBD8F3F0}"/>
              </a:ext>
            </a:extLst>
          </p:cNvPr>
          <p:cNvSpPr>
            <a:spLocks noGrp="1"/>
          </p:cNvSpPr>
          <p:nvPr>
            <p:ph type="title"/>
          </p:nvPr>
        </p:nvSpPr>
        <p:spPr/>
        <p:txBody>
          <a:bodyPr lIns="0" rIns="0"/>
          <a:lstStyle/>
          <a:p>
            <a:r>
              <a:rPr lang="en-US" dirty="0"/>
              <a:t>Click to edit Master title style</a:t>
            </a:r>
          </a:p>
        </p:txBody>
      </p:sp>
      <p:pic>
        <p:nvPicPr>
          <p:cNvPr id="15" name="Picture 14">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19" name="TextBox 18">
            <a:extLst>
              <a:ext uri="{FF2B5EF4-FFF2-40B4-BE49-F238E27FC236}">
                <a16:creationId xmlns:a16="http://schemas.microsoft.com/office/drawing/2014/main" id="{A2A3EF47-2676-4B6A-9723-AC830BDD77BC}"/>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21" name="Rectangle 20">
            <a:extLst>
              <a:ext uri="{FF2B5EF4-FFF2-40B4-BE49-F238E27FC236}">
                <a16:creationId xmlns:a16="http://schemas.microsoft.com/office/drawing/2014/main" id="{C042D1C7-8BDE-4B0C-9EC4-69FF6D8EA6AF}"/>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 Placeholder 8">
            <a:extLst>
              <a:ext uri="{FF2B5EF4-FFF2-40B4-BE49-F238E27FC236}">
                <a16:creationId xmlns:a16="http://schemas.microsoft.com/office/drawing/2014/main" id="{4AFA1251-6341-4380-AD20-11E91B4BFA61}"/>
              </a:ext>
            </a:extLst>
          </p:cNvPr>
          <p:cNvSpPr>
            <a:spLocks noGrp="1"/>
          </p:cNvSpPr>
          <p:nvPr>
            <p:ph type="body" sz="quarter" idx="10"/>
          </p:nvPr>
        </p:nvSpPr>
        <p:spPr>
          <a:xfrm>
            <a:off x="550863" y="1074538"/>
            <a:ext cx="11090274" cy="554356"/>
          </a:xfrm>
        </p:spPr>
        <p:txBody>
          <a:bodyPr wrap="square" tIns="0" rIns="0" bIns="0">
            <a:noAutofit/>
          </a:bodyPr>
          <a:lstStyle>
            <a:lvl1pPr marL="0" indent="0">
              <a:lnSpc>
                <a:spcPct val="105000"/>
              </a:lnSpc>
              <a:spcBef>
                <a:spcPts val="0"/>
              </a:spcBef>
              <a:buNone/>
              <a:defRPr sz="16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1722750759"/>
      </p:ext>
    </p:extLst>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ly Title &amp; Box Outline">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4DF0CBC4-FF98-4C29-98EC-286393FE8076}"/>
              </a:ext>
            </a:extLst>
          </p:cNvPr>
          <p:cNvGrpSpPr/>
          <p:nvPr userDrawn="1"/>
        </p:nvGrpSpPr>
        <p:grpSpPr>
          <a:xfrm>
            <a:off x="-1" y="-8108"/>
            <a:ext cx="12192001" cy="4004036"/>
            <a:chOff x="-1" y="-8108"/>
            <a:chExt cx="12192001" cy="4004036"/>
          </a:xfrm>
        </p:grpSpPr>
        <p:grpSp>
          <p:nvGrpSpPr>
            <p:cNvPr id="24" name="Group 23">
              <a:extLst>
                <a:ext uri="{FF2B5EF4-FFF2-40B4-BE49-F238E27FC236}">
                  <a16:creationId xmlns:a16="http://schemas.microsoft.com/office/drawing/2014/main" id="{B56F0EA2-FF3F-4C46-9C1E-15BAA404F85A}"/>
                </a:ext>
              </a:extLst>
            </p:cNvPr>
            <p:cNvGrpSpPr/>
            <p:nvPr userDrawn="1"/>
          </p:nvGrpSpPr>
          <p:grpSpPr>
            <a:xfrm>
              <a:off x="-1" y="-8108"/>
              <a:ext cx="1953928" cy="3079750"/>
              <a:chOff x="-1" y="9145"/>
              <a:chExt cx="1953928" cy="3079750"/>
            </a:xfrm>
          </p:grpSpPr>
          <p:sp>
            <p:nvSpPr>
              <p:cNvPr id="42" name="Freeform 32">
                <a:extLst>
                  <a:ext uri="{FF2B5EF4-FFF2-40B4-BE49-F238E27FC236}">
                    <a16:creationId xmlns:a16="http://schemas.microsoft.com/office/drawing/2014/main" id="{149948E4-144A-403F-99A9-0CFE46669033}"/>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43" name="Freeform 33">
                <a:extLst>
                  <a:ext uri="{FF2B5EF4-FFF2-40B4-BE49-F238E27FC236}">
                    <a16:creationId xmlns:a16="http://schemas.microsoft.com/office/drawing/2014/main" id="{42F0C0FE-16DE-4877-AD69-522A32EA4732}"/>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34">
                <a:extLst>
                  <a:ext uri="{FF2B5EF4-FFF2-40B4-BE49-F238E27FC236}">
                    <a16:creationId xmlns:a16="http://schemas.microsoft.com/office/drawing/2014/main" id="{DC0E38FE-265C-47EA-89ED-E0D220579B3D}"/>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Freeform 35">
                <a:extLst>
                  <a:ext uri="{FF2B5EF4-FFF2-40B4-BE49-F238E27FC236}">
                    <a16:creationId xmlns:a16="http://schemas.microsoft.com/office/drawing/2014/main" id="{61B15B92-5EC0-4087-A1C0-D1426402D016}"/>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Freeform 36">
                <a:extLst>
                  <a:ext uri="{FF2B5EF4-FFF2-40B4-BE49-F238E27FC236}">
                    <a16:creationId xmlns:a16="http://schemas.microsoft.com/office/drawing/2014/main" id="{8FBB3614-3AC0-4527-A729-33FDC7201514}"/>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5" name="Group 24">
              <a:extLst>
                <a:ext uri="{FF2B5EF4-FFF2-40B4-BE49-F238E27FC236}">
                  <a16:creationId xmlns:a16="http://schemas.microsoft.com/office/drawing/2014/main" id="{D84D2241-DB83-4A38-A360-0472E0787583}"/>
                </a:ext>
              </a:extLst>
            </p:cNvPr>
            <p:cNvGrpSpPr/>
            <p:nvPr userDrawn="1"/>
          </p:nvGrpSpPr>
          <p:grpSpPr>
            <a:xfrm>
              <a:off x="9514859" y="0"/>
              <a:ext cx="2677141" cy="3995928"/>
              <a:chOff x="9514859" y="0"/>
              <a:chExt cx="2677141" cy="3995928"/>
            </a:xfrm>
          </p:grpSpPr>
          <p:sp>
            <p:nvSpPr>
              <p:cNvPr id="26" name="Freeform 28">
                <a:extLst>
                  <a:ext uri="{FF2B5EF4-FFF2-40B4-BE49-F238E27FC236}">
                    <a16:creationId xmlns:a16="http://schemas.microsoft.com/office/drawing/2014/main" id="{1769C1F5-5FDD-444D-9C6F-D5813DB952C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29">
                <a:extLst>
                  <a:ext uri="{FF2B5EF4-FFF2-40B4-BE49-F238E27FC236}">
                    <a16:creationId xmlns:a16="http://schemas.microsoft.com/office/drawing/2014/main" id="{A81D630B-9A51-4BB4-B215-73C46E45D7DF}"/>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0" name="Freeform 30">
                <a:extLst>
                  <a:ext uri="{FF2B5EF4-FFF2-40B4-BE49-F238E27FC236}">
                    <a16:creationId xmlns:a16="http://schemas.microsoft.com/office/drawing/2014/main" id="{9DF3C5D3-5C5B-4698-AE0F-88B6482F3086}"/>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1" name="Freeform 31">
                <a:extLst>
                  <a:ext uri="{FF2B5EF4-FFF2-40B4-BE49-F238E27FC236}">
                    <a16:creationId xmlns:a16="http://schemas.microsoft.com/office/drawing/2014/main" id="{C76044E3-4357-4B2C-BCB9-652B0B48C533}"/>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sp>
        <p:nvSpPr>
          <p:cNvPr id="22" name="Round Single Corner Rectangle 24">
            <a:extLst>
              <a:ext uri="{FF2B5EF4-FFF2-40B4-BE49-F238E27FC236}">
                <a16:creationId xmlns:a16="http://schemas.microsoft.com/office/drawing/2014/main" id="{4003900D-BE2D-4D38-9266-85EE8489E896}"/>
              </a:ext>
            </a:extLst>
          </p:cNvPr>
          <p:cNvSpPr/>
          <p:nvPr userDrawn="1"/>
        </p:nvSpPr>
        <p:spPr>
          <a:xfrm flipH="1">
            <a:off x="309255" y="1667435"/>
            <a:ext cx="11882745" cy="5186588"/>
          </a:xfrm>
          <a:prstGeom prst="round1Rect">
            <a:avLst>
              <a:gd name="adj" fmla="val 7751"/>
            </a:avLst>
          </a:prstGeom>
          <a:ln>
            <a:solidFill>
              <a:schemeClr val="bg2">
                <a:lumMod val="90000"/>
              </a:schemeClr>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tle 2">
            <a:extLst>
              <a:ext uri="{FF2B5EF4-FFF2-40B4-BE49-F238E27FC236}">
                <a16:creationId xmlns:a16="http://schemas.microsoft.com/office/drawing/2014/main" id="{18097F15-95E2-5244-B4F6-C5BAEBD8F3F0}"/>
              </a:ext>
            </a:extLst>
          </p:cNvPr>
          <p:cNvSpPr>
            <a:spLocks noGrp="1"/>
          </p:cNvSpPr>
          <p:nvPr>
            <p:ph type="title"/>
          </p:nvPr>
        </p:nvSpPr>
        <p:spPr/>
        <p:txBody>
          <a:bodyPr lIns="0"/>
          <a:lstStyle/>
          <a:p>
            <a:r>
              <a:rPr lang="en-US" dirty="0"/>
              <a:t>Click to edit Master title style</a:t>
            </a:r>
          </a:p>
        </p:txBody>
      </p:sp>
      <p:pic>
        <p:nvPicPr>
          <p:cNvPr id="15" name="Picture 14">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19" name="TextBox 18">
            <a:extLst>
              <a:ext uri="{FF2B5EF4-FFF2-40B4-BE49-F238E27FC236}">
                <a16:creationId xmlns:a16="http://schemas.microsoft.com/office/drawing/2014/main" id="{A2A3EF47-2676-4B6A-9723-AC830BDD77BC}"/>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21" name="Rectangle 20">
            <a:extLst>
              <a:ext uri="{FF2B5EF4-FFF2-40B4-BE49-F238E27FC236}">
                <a16:creationId xmlns:a16="http://schemas.microsoft.com/office/drawing/2014/main" id="{C042D1C7-8BDE-4B0C-9EC4-69FF6D8EA6AF}"/>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9727032"/>
      </p:ext>
    </p:extLst>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Line Title, Subtitle, &amp; Box Outline">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4DF0CBC4-FF98-4C29-98EC-286393FE8076}"/>
              </a:ext>
            </a:extLst>
          </p:cNvPr>
          <p:cNvGrpSpPr/>
          <p:nvPr userDrawn="1"/>
        </p:nvGrpSpPr>
        <p:grpSpPr>
          <a:xfrm>
            <a:off x="-1" y="-8108"/>
            <a:ext cx="12192001" cy="4004036"/>
            <a:chOff x="-1" y="-8108"/>
            <a:chExt cx="12192001" cy="4004036"/>
          </a:xfrm>
        </p:grpSpPr>
        <p:grpSp>
          <p:nvGrpSpPr>
            <p:cNvPr id="24" name="Group 23">
              <a:extLst>
                <a:ext uri="{FF2B5EF4-FFF2-40B4-BE49-F238E27FC236}">
                  <a16:creationId xmlns:a16="http://schemas.microsoft.com/office/drawing/2014/main" id="{B56F0EA2-FF3F-4C46-9C1E-15BAA404F85A}"/>
                </a:ext>
              </a:extLst>
            </p:cNvPr>
            <p:cNvGrpSpPr/>
            <p:nvPr userDrawn="1"/>
          </p:nvGrpSpPr>
          <p:grpSpPr>
            <a:xfrm>
              <a:off x="-1" y="-8108"/>
              <a:ext cx="1953928" cy="3079750"/>
              <a:chOff x="-1" y="9145"/>
              <a:chExt cx="1953928" cy="3079750"/>
            </a:xfrm>
          </p:grpSpPr>
          <p:sp>
            <p:nvSpPr>
              <p:cNvPr id="42" name="Freeform 32">
                <a:extLst>
                  <a:ext uri="{FF2B5EF4-FFF2-40B4-BE49-F238E27FC236}">
                    <a16:creationId xmlns:a16="http://schemas.microsoft.com/office/drawing/2014/main" id="{149948E4-144A-403F-99A9-0CFE46669033}"/>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43" name="Freeform 33">
                <a:extLst>
                  <a:ext uri="{FF2B5EF4-FFF2-40B4-BE49-F238E27FC236}">
                    <a16:creationId xmlns:a16="http://schemas.microsoft.com/office/drawing/2014/main" id="{42F0C0FE-16DE-4877-AD69-522A32EA4732}"/>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34">
                <a:extLst>
                  <a:ext uri="{FF2B5EF4-FFF2-40B4-BE49-F238E27FC236}">
                    <a16:creationId xmlns:a16="http://schemas.microsoft.com/office/drawing/2014/main" id="{DC0E38FE-265C-47EA-89ED-E0D220579B3D}"/>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Freeform 35">
                <a:extLst>
                  <a:ext uri="{FF2B5EF4-FFF2-40B4-BE49-F238E27FC236}">
                    <a16:creationId xmlns:a16="http://schemas.microsoft.com/office/drawing/2014/main" id="{61B15B92-5EC0-4087-A1C0-D1426402D016}"/>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Freeform 36">
                <a:extLst>
                  <a:ext uri="{FF2B5EF4-FFF2-40B4-BE49-F238E27FC236}">
                    <a16:creationId xmlns:a16="http://schemas.microsoft.com/office/drawing/2014/main" id="{8FBB3614-3AC0-4527-A729-33FDC7201514}"/>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5" name="Group 24">
              <a:extLst>
                <a:ext uri="{FF2B5EF4-FFF2-40B4-BE49-F238E27FC236}">
                  <a16:creationId xmlns:a16="http://schemas.microsoft.com/office/drawing/2014/main" id="{D84D2241-DB83-4A38-A360-0472E0787583}"/>
                </a:ext>
              </a:extLst>
            </p:cNvPr>
            <p:cNvGrpSpPr/>
            <p:nvPr userDrawn="1"/>
          </p:nvGrpSpPr>
          <p:grpSpPr>
            <a:xfrm>
              <a:off x="9514859" y="0"/>
              <a:ext cx="2677141" cy="3995928"/>
              <a:chOff x="9514859" y="0"/>
              <a:chExt cx="2677141" cy="3995928"/>
            </a:xfrm>
          </p:grpSpPr>
          <p:sp>
            <p:nvSpPr>
              <p:cNvPr id="26" name="Freeform 28">
                <a:extLst>
                  <a:ext uri="{FF2B5EF4-FFF2-40B4-BE49-F238E27FC236}">
                    <a16:creationId xmlns:a16="http://schemas.microsoft.com/office/drawing/2014/main" id="{1769C1F5-5FDD-444D-9C6F-D5813DB952C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29">
                <a:extLst>
                  <a:ext uri="{FF2B5EF4-FFF2-40B4-BE49-F238E27FC236}">
                    <a16:creationId xmlns:a16="http://schemas.microsoft.com/office/drawing/2014/main" id="{A81D630B-9A51-4BB4-B215-73C46E45D7DF}"/>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0" name="Freeform 30">
                <a:extLst>
                  <a:ext uri="{FF2B5EF4-FFF2-40B4-BE49-F238E27FC236}">
                    <a16:creationId xmlns:a16="http://schemas.microsoft.com/office/drawing/2014/main" id="{9DF3C5D3-5C5B-4698-AE0F-88B6482F3086}"/>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1" name="Freeform 31">
                <a:extLst>
                  <a:ext uri="{FF2B5EF4-FFF2-40B4-BE49-F238E27FC236}">
                    <a16:creationId xmlns:a16="http://schemas.microsoft.com/office/drawing/2014/main" id="{C76044E3-4357-4B2C-BCB9-652B0B48C533}"/>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sp>
        <p:nvSpPr>
          <p:cNvPr id="22" name="Round Single Corner Rectangle 24">
            <a:extLst>
              <a:ext uri="{FF2B5EF4-FFF2-40B4-BE49-F238E27FC236}">
                <a16:creationId xmlns:a16="http://schemas.microsoft.com/office/drawing/2014/main" id="{4003900D-BE2D-4D38-9266-85EE8489E896}"/>
              </a:ext>
            </a:extLst>
          </p:cNvPr>
          <p:cNvSpPr/>
          <p:nvPr userDrawn="1"/>
        </p:nvSpPr>
        <p:spPr>
          <a:xfrm flipH="1">
            <a:off x="309252" y="1891285"/>
            <a:ext cx="11882745" cy="4962738"/>
          </a:xfrm>
          <a:prstGeom prst="round1Rect">
            <a:avLst>
              <a:gd name="adj" fmla="val 7751"/>
            </a:avLst>
          </a:prstGeom>
          <a:ln>
            <a:solidFill>
              <a:schemeClr val="bg2">
                <a:lumMod val="90000"/>
              </a:schemeClr>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tle 2">
            <a:extLst>
              <a:ext uri="{FF2B5EF4-FFF2-40B4-BE49-F238E27FC236}">
                <a16:creationId xmlns:a16="http://schemas.microsoft.com/office/drawing/2014/main" id="{18097F15-95E2-5244-B4F6-C5BAEBD8F3F0}"/>
              </a:ext>
            </a:extLst>
          </p:cNvPr>
          <p:cNvSpPr>
            <a:spLocks noGrp="1"/>
          </p:cNvSpPr>
          <p:nvPr>
            <p:ph type="title" hasCustomPrompt="1"/>
          </p:nvPr>
        </p:nvSpPr>
        <p:spPr>
          <a:xfrm>
            <a:off x="550863" y="426720"/>
            <a:ext cx="11090274" cy="1007724"/>
          </a:xfrm>
        </p:spPr>
        <p:txBody>
          <a:bodyPr lIns="0" rIns="0"/>
          <a:lstStyle>
            <a:lvl1pPr>
              <a:defRPr/>
            </a:lvl1pPr>
          </a:lstStyle>
          <a:p>
            <a:r>
              <a:rPr lang="en-US" dirty="0"/>
              <a:t>Click to edit Master title style</a:t>
            </a:r>
            <a:br>
              <a:rPr lang="en-US" dirty="0"/>
            </a:br>
            <a:endParaRPr lang="en-US" dirty="0"/>
          </a:p>
        </p:txBody>
      </p:sp>
      <p:pic>
        <p:nvPicPr>
          <p:cNvPr id="15" name="Picture 14">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19" name="TextBox 18">
            <a:extLst>
              <a:ext uri="{FF2B5EF4-FFF2-40B4-BE49-F238E27FC236}">
                <a16:creationId xmlns:a16="http://schemas.microsoft.com/office/drawing/2014/main" id="{A2A3EF47-2676-4B6A-9723-AC830BDD77BC}"/>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21" name="Rectangle 20">
            <a:extLst>
              <a:ext uri="{FF2B5EF4-FFF2-40B4-BE49-F238E27FC236}">
                <a16:creationId xmlns:a16="http://schemas.microsoft.com/office/drawing/2014/main" id="{C042D1C7-8BDE-4B0C-9EC4-69FF6D8EA6AF}"/>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 Placeholder 8">
            <a:extLst>
              <a:ext uri="{FF2B5EF4-FFF2-40B4-BE49-F238E27FC236}">
                <a16:creationId xmlns:a16="http://schemas.microsoft.com/office/drawing/2014/main" id="{4AFA1251-6341-4380-AD20-11E91B4BFA61}"/>
              </a:ext>
            </a:extLst>
          </p:cNvPr>
          <p:cNvSpPr>
            <a:spLocks noGrp="1"/>
          </p:cNvSpPr>
          <p:nvPr>
            <p:ph type="body" sz="quarter" idx="10"/>
          </p:nvPr>
        </p:nvSpPr>
        <p:spPr>
          <a:xfrm>
            <a:off x="550863" y="1520270"/>
            <a:ext cx="11090274" cy="345232"/>
          </a:xfrm>
        </p:spPr>
        <p:txBody>
          <a:bodyPr wrap="square" tIns="0" rIns="0" bIns="0">
            <a:noAutofit/>
          </a:bodyPr>
          <a:lstStyle>
            <a:lvl1pPr marL="0" indent="0">
              <a:lnSpc>
                <a:spcPct val="105000"/>
              </a:lnSpc>
              <a:spcBef>
                <a:spcPts val="0"/>
              </a:spcBef>
              <a:buNone/>
              <a:defRPr sz="16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1828326737"/>
      </p:ext>
    </p:extLst>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and Subtitle">
    <p:bg>
      <p:bgPr>
        <a:solidFill>
          <a:schemeClr val="bg1"/>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1" y="-8108"/>
            <a:ext cx="12192001" cy="4004036"/>
            <a:chOff x="-1" y="-8108"/>
            <a:chExt cx="12192001" cy="4004036"/>
          </a:xfrm>
        </p:grpSpPr>
        <p:grpSp>
          <p:nvGrpSpPr>
            <p:cNvPr id="2" name="Group 1"/>
            <p:cNvGrpSpPr/>
            <p:nvPr userDrawn="1"/>
          </p:nvGrpSpPr>
          <p:grpSpPr>
            <a:xfrm>
              <a:off x="-1" y="-8108"/>
              <a:ext cx="1953928" cy="3079750"/>
              <a:chOff x="-1" y="9145"/>
              <a:chExt cx="1953928" cy="3079750"/>
            </a:xfrm>
          </p:grpSpPr>
          <p:sp>
            <p:nvSpPr>
              <p:cNvPr id="19" name="Freeform 18">
                <a:extLst>
                  <a:ext uri="{FF2B5EF4-FFF2-40B4-BE49-F238E27FC236}">
                    <a16:creationId xmlns:a16="http://schemas.microsoft.com/office/drawing/2014/main" id="{BA616F30-39B7-214E-8DAB-3F7432CF59FD}"/>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1" name="Freeform 20">
                <a:extLst>
                  <a:ext uri="{FF2B5EF4-FFF2-40B4-BE49-F238E27FC236}">
                    <a16:creationId xmlns:a16="http://schemas.microsoft.com/office/drawing/2014/main" id="{A762F713-C0DA-334B-AB06-B955EFB75224}"/>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21">
                <a:extLst>
                  <a:ext uri="{FF2B5EF4-FFF2-40B4-BE49-F238E27FC236}">
                    <a16:creationId xmlns:a16="http://schemas.microsoft.com/office/drawing/2014/main" id="{C8DDA33A-0210-B84E-8341-9DC73E32D476}"/>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22">
                <a:extLst>
                  <a:ext uri="{FF2B5EF4-FFF2-40B4-BE49-F238E27FC236}">
                    <a16:creationId xmlns:a16="http://schemas.microsoft.com/office/drawing/2014/main" id="{A5C3B221-D8EC-6F4B-AF02-3C168A6FCFDE}"/>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23">
                <a:extLst>
                  <a:ext uri="{FF2B5EF4-FFF2-40B4-BE49-F238E27FC236}">
                    <a16:creationId xmlns:a16="http://schemas.microsoft.com/office/drawing/2014/main" id="{B69A9C03-EB7D-3E47-9CDD-477B55E0462D}"/>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 name="Group 2"/>
            <p:cNvGrpSpPr/>
            <p:nvPr userDrawn="1"/>
          </p:nvGrpSpPr>
          <p:grpSpPr>
            <a:xfrm>
              <a:off x="9514859" y="0"/>
              <a:ext cx="2677141" cy="3995928"/>
              <a:chOff x="9514859" y="0"/>
              <a:chExt cx="2677141" cy="3995928"/>
            </a:xfrm>
          </p:grpSpPr>
          <p:sp>
            <p:nvSpPr>
              <p:cNvPr id="18" name="Freeform 17">
                <a:extLst>
                  <a:ext uri="{FF2B5EF4-FFF2-40B4-BE49-F238E27FC236}">
                    <a16:creationId xmlns:a16="http://schemas.microsoft.com/office/drawing/2014/main" id="{3FF955F9-EB92-2C40-953B-09CBDB8679E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AD83E8F7-FC2E-D94A-9D03-FE81CF44AA9D}"/>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6" name="Freeform 25">
                <a:extLst>
                  <a:ext uri="{FF2B5EF4-FFF2-40B4-BE49-F238E27FC236}">
                    <a16:creationId xmlns:a16="http://schemas.microsoft.com/office/drawing/2014/main" id="{2304751C-7F8C-2346-988C-08A59F049A61}"/>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7" name="Freeform 26">
                <a:extLst>
                  <a:ext uri="{FF2B5EF4-FFF2-40B4-BE49-F238E27FC236}">
                    <a16:creationId xmlns:a16="http://schemas.microsoft.com/office/drawing/2014/main" id="{61904F13-37C1-8B43-B527-8F433A7BD897}"/>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pic>
        <p:nvPicPr>
          <p:cNvPr id="15" name="Picture 14">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28" name="TextBox 27">
            <a:extLst>
              <a:ext uri="{FF2B5EF4-FFF2-40B4-BE49-F238E27FC236}">
                <a16:creationId xmlns:a16="http://schemas.microsoft.com/office/drawing/2014/main" id="{D860ACB1-74E7-48DA-8536-3D2536CDEB79}"/>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14" name="Rectangle 13">
            <a:extLst>
              <a:ext uri="{FF2B5EF4-FFF2-40B4-BE49-F238E27FC236}">
                <a16:creationId xmlns:a16="http://schemas.microsoft.com/office/drawing/2014/main" id="{F5E9E6E3-5461-2447-B87E-206EB0153D7B}"/>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itle 2">
            <a:extLst>
              <a:ext uri="{FF2B5EF4-FFF2-40B4-BE49-F238E27FC236}">
                <a16:creationId xmlns:a16="http://schemas.microsoft.com/office/drawing/2014/main" id="{C4C8AB04-F0F4-4800-B681-22075BC74B44}"/>
              </a:ext>
            </a:extLst>
          </p:cNvPr>
          <p:cNvSpPr>
            <a:spLocks noGrp="1"/>
          </p:cNvSpPr>
          <p:nvPr>
            <p:ph type="title"/>
          </p:nvPr>
        </p:nvSpPr>
        <p:spPr>
          <a:xfrm>
            <a:off x="550863" y="426720"/>
            <a:ext cx="11090274" cy="554356"/>
          </a:xfrm>
        </p:spPr>
        <p:txBody>
          <a:bodyPr lIns="0"/>
          <a:lstStyle/>
          <a:p>
            <a:r>
              <a:rPr lang="en-US" dirty="0"/>
              <a:t>Click to edit Master title style</a:t>
            </a:r>
          </a:p>
        </p:txBody>
      </p:sp>
      <p:sp>
        <p:nvSpPr>
          <p:cNvPr id="33" name="Text Placeholder 8">
            <a:extLst>
              <a:ext uri="{FF2B5EF4-FFF2-40B4-BE49-F238E27FC236}">
                <a16:creationId xmlns:a16="http://schemas.microsoft.com/office/drawing/2014/main" id="{C3E3E5A7-7FEB-414C-ABD0-EFA2CAFCB8B9}"/>
              </a:ext>
            </a:extLst>
          </p:cNvPr>
          <p:cNvSpPr>
            <a:spLocks noGrp="1"/>
          </p:cNvSpPr>
          <p:nvPr>
            <p:ph type="body" sz="quarter" idx="10"/>
          </p:nvPr>
        </p:nvSpPr>
        <p:spPr>
          <a:xfrm>
            <a:off x="550863" y="1074538"/>
            <a:ext cx="11090274" cy="904774"/>
          </a:xfrm>
        </p:spPr>
        <p:txBody>
          <a:bodyPr wrap="square">
            <a:noAutofit/>
          </a:bodyPr>
          <a:lstStyle>
            <a:lvl1pPr marL="0" indent="0">
              <a:lnSpc>
                <a:spcPct val="105000"/>
              </a:lnSpc>
              <a:spcBef>
                <a:spcPts val="0"/>
              </a:spcBef>
              <a:buNone/>
              <a:defRPr sz="16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2816651970"/>
      </p:ext>
    </p:extLst>
  </p:cSld>
  <p:clrMapOvr>
    <a:masterClrMapping/>
  </p:clrMapOvr>
  <p:extLst>
    <p:ext uri="{DCECCB84-F9BA-43D5-87BE-67443E8EF086}">
      <p15:sldGuideLst xmlns:p15="http://schemas.microsoft.com/office/powerpoint/2012/main">
        <p15:guide id="1" orient="horz" pos="9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Double Line Title, Subtitle, &amp; Box Outline">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4DF0CBC4-FF98-4C29-98EC-286393FE8076}"/>
              </a:ext>
            </a:extLst>
          </p:cNvPr>
          <p:cNvGrpSpPr/>
          <p:nvPr userDrawn="1"/>
        </p:nvGrpSpPr>
        <p:grpSpPr>
          <a:xfrm>
            <a:off x="-1" y="-8108"/>
            <a:ext cx="12192001" cy="4004036"/>
            <a:chOff x="-1" y="-8108"/>
            <a:chExt cx="12192001" cy="4004036"/>
          </a:xfrm>
        </p:grpSpPr>
        <p:grpSp>
          <p:nvGrpSpPr>
            <p:cNvPr id="24" name="Group 23">
              <a:extLst>
                <a:ext uri="{FF2B5EF4-FFF2-40B4-BE49-F238E27FC236}">
                  <a16:creationId xmlns:a16="http://schemas.microsoft.com/office/drawing/2014/main" id="{B56F0EA2-FF3F-4C46-9C1E-15BAA404F85A}"/>
                </a:ext>
              </a:extLst>
            </p:cNvPr>
            <p:cNvGrpSpPr/>
            <p:nvPr userDrawn="1"/>
          </p:nvGrpSpPr>
          <p:grpSpPr>
            <a:xfrm>
              <a:off x="-1" y="-8108"/>
              <a:ext cx="1953928" cy="3079750"/>
              <a:chOff x="-1" y="9145"/>
              <a:chExt cx="1953928" cy="3079750"/>
            </a:xfrm>
          </p:grpSpPr>
          <p:sp>
            <p:nvSpPr>
              <p:cNvPr id="42" name="Freeform 32">
                <a:extLst>
                  <a:ext uri="{FF2B5EF4-FFF2-40B4-BE49-F238E27FC236}">
                    <a16:creationId xmlns:a16="http://schemas.microsoft.com/office/drawing/2014/main" id="{149948E4-144A-403F-99A9-0CFE46669033}"/>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43" name="Freeform 33">
                <a:extLst>
                  <a:ext uri="{FF2B5EF4-FFF2-40B4-BE49-F238E27FC236}">
                    <a16:creationId xmlns:a16="http://schemas.microsoft.com/office/drawing/2014/main" id="{42F0C0FE-16DE-4877-AD69-522A32EA4732}"/>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34">
                <a:extLst>
                  <a:ext uri="{FF2B5EF4-FFF2-40B4-BE49-F238E27FC236}">
                    <a16:creationId xmlns:a16="http://schemas.microsoft.com/office/drawing/2014/main" id="{DC0E38FE-265C-47EA-89ED-E0D220579B3D}"/>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Freeform 35">
                <a:extLst>
                  <a:ext uri="{FF2B5EF4-FFF2-40B4-BE49-F238E27FC236}">
                    <a16:creationId xmlns:a16="http://schemas.microsoft.com/office/drawing/2014/main" id="{61B15B92-5EC0-4087-A1C0-D1426402D016}"/>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Freeform 36">
                <a:extLst>
                  <a:ext uri="{FF2B5EF4-FFF2-40B4-BE49-F238E27FC236}">
                    <a16:creationId xmlns:a16="http://schemas.microsoft.com/office/drawing/2014/main" id="{8FBB3614-3AC0-4527-A729-33FDC7201514}"/>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5" name="Group 24">
              <a:extLst>
                <a:ext uri="{FF2B5EF4-FFF2-40B4-BE49-F238E27FC236}">
                  <a16:creationId xmlns:a16="http://schemas.microsoft.com/office/drawing/2014/main" id="{D84D2241-DB83-4A38-A360-0472E0787583}"/>
                </a:ext>
              </a:extLst>
            </p:cNvPr>
            <p:cNvGrpSpPr/>
            <p:nvPr userDrawn="1"/>
          </p:nvGrpSpPr>
          <p:grpSpPr>
            <a:xfrm>
              <a:off x="9514859" y="0"/>
              <a:ext cx="2677141" cy="3995928"/>
              <a:chOff x="9514859" y="0"/>
              <a:chExt cx="2677141" cy="3995928"/>
            </a:xfrm>
          </p:grpSpPr>
          <p:sp>
            <p:nvSpPr>
              <p:cNvPr id="26" name="Freeform 28">
                <a:extLst>
                  <a:ext uri="{FF2B5EF4-FFF2-40B4-BE49-F238E27FC236}">
                    <a16:creationId xmlns:a16="http://schemas.microsoft.com/office/drawing/2014/main" id="{1769C1F5-5FDD-444D-9C6F-D5813DB952C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29">
                <a:extLst>
                  <a:ext uri="{FF2B5EF4-FFF2-40B4-BE49-F238E27FC236}">
                    <a16:creationId xmlns:a16="http://schemas.microsoft.com/office/drawing/2014/main" id="{A81D630B-9A51-4BB4-B215-73C46E45D7DF}"/>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0" name="Freeform 30">
                <a:extLst>
                  <a:ext uri="{FF2B5EF4-FFF2-40B4-BE49-F238E27FC236}">
                    <a16:creationId xmlns:a16="http://schemas.microsoft.com/office/drawing/2014/main" id="{9DF3C5D3-5C5B-4698-AE0F-88B6482F3086}"/>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1" name="Freeform 31">
                <a:extLst>
                  <a:ext uri="{FF2B5EF4-FFF2-40B4-BE49-F238E27FC236}">
                    <a16:creationId xmlns:a16="http://schemas.microsoft.com/office/drawing/2014/main" id="{C76044E3-4357-4B2C-BCB9-652B0B48C533}"/>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sp>
        <p:nvSpPr>
          <p:cNvPr id="3" name="Title 2">
            <a:extLst>
              <a:ext uri="{FF2B5EF4-FFF2-40B4-BE49-F238E27FC236}">
                <a16:creationId xmlns:a16="http://schemas.microsoft.com/office/drawing/2014/main" id="{18097F15-95E2-5244-B4F6-C5BAEBD8F3F0}"/>
              </a:ext>
            </a:extLst>
          </p:cNvPr>
          <p:cNvSpPr>
            <a:spLocks noGrp="1"/>
          </p:cNvSpPr>
          <p:nvPr>
            <p:ph type="title" hasCustomPrompt="1"/>
          </p:nvPr>
        </p:nvSpPr>
        <p:spPr>
          <a:xfrm>
            <a:off x="550863" y="426720"/>
            <a:ext cx="11090274" cy="1007724"/>
          </a:xfrm>
        </p:spPr>
        <p:txBody>
          <a:bodyPr lIns="0" rIns="0"/>
          <a:lstStyle>
            <a:lvl1pPr>
              <a:defRPr/>
            </a:lvl1pPr>
          </a:lstStyle>
          <a:p>
            <a:r>
              <a:rPr lang="en-US" dirty="0"/>
              <a:t>Click to edit Master title style</a:t>
            </a:r>
            <a:br>
              <a:rPr lang="en-US" dirty="0"/>
            </a:br>
            <a:endParaRPr lang="en-US" dirty="0"/>
          </a:p>
        </p:txBody>
      </p:sp>
      <p:pic>
        <p:nvPicPr>
          <p:cNvPr id="15" name="Picture 14">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19" name="TextBox 18">
            <a:extLst>
              <a:ext uri="{FF2B5EF4-FFF2-40B4-BE49-F238E27FC236}">
                <a16:creationId xmlns:a16="http://schemas.microsoft.com/office/drawing/2014/main" id="{A2A3EF47-2676-4B6A-9723-AC830BDD77BC}"/>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21" name="Rectangle 20">
            <a:extLst>
              <a:ext uri="{FF2B5EF4-FFF2-40B4-BE49-F238E27FC236}">
                <a16:creationId xmlns:a16="http://schemas.microsoft.com/office/drawing/2014/main" id="{C042D1C7-8BDE-4B0C-9EC4-69FF6D8EA6AF}"/>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 Placeholder 8">
            <a:extLst>
              <a:ext uri="{FF2B5EF4-FFF2-40B4-BE49-F238E27FC236}">
                <a16:creationId xmlns:a16="http://schemas.microsoft.com/office/drawing/2014/main" id="{4AFA1251-6341-4380-AD20-11E91B4BFA61}"/>
              </a:ext>
            </a:extLst>
          </p:cNvPr>
          <p:cNvSpPr>
            <a:spLocks noGrp="1"/>
          </p:cNvSpPr>
          <p:nvPr>
            <p:ph type="body" sz="quarter" idx="10"/>
          </p:nvPr>
        </p:nvSpPr>
        <p:spPr>
          <a:xfrm>
            <a:off x="550863" y="1520270"/>
            <a:ext cx="11090274" cy="345232"/>
          </a:xfrm>
        </p:spPr>
        <p:txBody>
          <a:bodyPr wrap="square" tIns="0" rIns="0" bIns="0">
            <a:noAutofit/>
          </a:bodyPr>
          <a:lstStyle>
            <a:lvl1pPr marL="0" indent="0">
              <a:lnSpc>
                <a:spcPct val="105000"/>
              </a:lnSpc>
              <a:spcBef>
                <a:spcPts val="0"/>
              </a:spcBef>
              <a:buNone/>
              <a:defRPr sz="16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3812584515"/>
      </p:ext>
    </p:extLst>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ircle Picture &amp; Title">
    <p:bg>
      <p:bgPr>
        <a:solidFill>
          <a:schemeClr val="bg1"/>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1" y="-8108"/>
            <a:ext cx="12192001" cy="4004036"/>
            <a:chOff x="-1" y="-8108"/>
            <a:chExt cx="12192001" cy="4004036"/>
          </a:xfrm>
        </p:grpSpPr>
        <p:grpSp>
          <p:nvGrpSpPr>
            <p:cNvPr id="2" name="Group 1"/>
            <p:cNvGrpSpPr/>
            <p:nvPr userDrawn="1"/>
          </p:nvGrpSpPr>
          <p:grpSpPr>
            <a:xfrm>
              <a:off x="-1" y="-8108"/>
              <a:ext cx="1953928" cy="3079750"/>
              <a:chOff x="-1" y="9145"/>
              <a:chExt cx="1953928" cy="3079750"/>
            </a:xfrm>
          </p:grpSpPr>
          <p:sp>
            <p:nvSpPr>
              <p:cNvPr id="19" name="Freeform 18">
                <a:extLst>
                  <a:ext uri="{FF2B5EF4-FFF2-40B4-BE49-F238E27FC236}">
                    <a16:creationId xmlns:a16="http://schemas.microsoft.com/office/drawing/2014/main" id="{BA616F30-39B7-214E-8DAB-3F7432CF59FD}"/>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1" name="Freeform 20">
                <a:extLst>
                  <a:ext uri="{FF2B5EF4-FFF2-40B4-BE49-F238E27FC236}">
                    <a16:creationId xmlns:a16="http://schemas.microsoft.com/office/drawing/2014/main" id="{A762F713-C0DA-334B-AB06-B955EFB75224}"/>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21">
                <a:extLst>
                  <a:ext uri="{FF2B5EF4-FFF2-40B4-BE49-F238E27FC236}">
                    <a16:creationId xmlns:a16="http://schemas.microsoft.com/office/drawing/2014/main" id="{C8DDA33A-0210-B84E-8341-9DC73E32D476}"/>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22">
                <a:extLst>
                  <a:ext uri="{FF2B5EF4-FFF2-40B4-BE49-F238E27FC236}">
                    <a16:creationId xmlns:a16="http://schemas.microsoft.com/office/drawing/2014/main" id="{A5C3B221-D8EC-6F4B-AF02-3C168A6FCFDE}"/>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23">
                <a:extLst>
                  <a:ext uri="{FF2B5EF4-FFF2-40B4-BE49-F238E27FC236}">
                    <a16:creationId xmlns:a16="http://schemas.microsoft.com/office/drawing/2014/main" id="{B69A9C03-EB7D-3E47-9CDD-477B55E0462D}"/>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 name="Group 2"/>
            <p:cNvGrpSpPr/>
            <p:nvPr userDrawn="1"/>
          </p:nvGrpSpPr>
          <p:grpSpPr>
            <a:xfrm>
              <a:off x="9514859" y="0"/>
              <a:ext cx="2677141" cy="3995928"/>
              <a:chOff x="9514859" y="0"/>
              <a:chExt cx="2677141" cy="3995928"/>
            </a:xfrm>
          </p:grpSpPr>
          <p:sp>
            <p:nvSpPr>
              <p:cNvPr id="18" name="Freeform 17">
                <a:extLst>
                  <a:ext uri="{FF2B5EF4-FFF2-40B4-BE49-F238E27FC236}">
                    <a16:creationId xmlns:a16="http://schemas.microsoft.com/office/drawing/2014/main" id="{3FF955F9-EB92-2C40-953B-09CBDB8679E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AD83E8F7-FC2E-D94A-9D03-FE81CF44AA9D}"/>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6" name="Freeform 25">
                <a:extLst>
                  <a:ext uri="{FF2B5EF4-FFF2-40B4-BE49-F238E27FC236}">
                    <a16:creationId xmlns:a16="http://schemas.microsoft.com/office/drawing/2014/main" id="{2304751C-7F8C-2346-988C-08A59F049A61}"/>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7" name="Freeform 26">
                <a:extLst>
                  <a:ext uri="{FF2B5EF4-FFF2-40B4-BE49-F238E27FC236}">
                    <a16:creationId xmlns:a16="http://schemas.microsoft.com/office/drawing/2014/main" id="{61904F13-37C1-8B43-B527-8F433A7BD897}"/>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pic>
        <p:nvPicPr>
          <p:cNvPr id="15" name="Picture 14">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30" name="Picture Placeholder 3"/>
          <p:cNvSpPr>
            <a:spLocks noGrp="1"/>
          </p:cNvSpPr>
          <p:nvPr userDrawn="1">
            <p:ph type="pic" sz="quarter" idx="11"/>
          </p:nvPr>
        </p:nvSpPr>
        <p:spPr>
          <a:xfrm>
            <a:off x="892291" y="1598409"/>
            <a:ext cx="1353312" cy="1353312"/>
          </a:xfrm>
          <a:prstGeom prst="ellipse">
            <a:avLst/>
          </a:prstGeom>
          <a:ln w="9525">
            <a:solidFill>
              <a:schemeClr val="accent1"/>
            </a:solidFill>
          </a:ln>
        </p:spPr>
        <p:txBody>
          <a:bodyPr>
            <a:normAutofit/>
          </a:bodyPr>
          <a:lstStyle>
            <a:lvl1pPr marL="0" indent="0" algn="ctr">
              <a:buNone/>
              <a:defRPr sz="1300"/>
            </a:lvl1pPr>
          </a:lstStyle>
          <a:p>
            <a:endParaRPr lang="en-US" dirty="0"/>
          </a:p>
        </p:txBody>
      </p:sp>
      <p:sp>
        <p:nvSpPr>
          <p:cNvPr id="10" name="Title 9"/>
          <p:cNvSpPr>
            <a:spLocks noGrp="1"/>
          </p:cNvSpPr>
          <p:nvPr userDrawn="1">
            <p:ph type="title"/>
          </p:nvPr>
        </p:nvSpPr>
        <p:spPr/>
        <p:txBody>
          <a:bodyPr/>
          <a:lstStyle/>
          <a:p>
            <a:r>
              <a:rPr lang="en-US" dirty="0"/>
              <a:t>Click to edit Master title style</a:t>
            </a:r>
          </a:p>
        </p:txBody>
      </p:sp>
      <p:sp>
        <p:nvSpPr>
          <p:cNvPr id="28" name="TextBox 27">
            <a:extLst>
              <a:ext uri="{FF2B5EF4-FFF2-40B4-BE49-F238E27FC236}">
                <a16:creationId xmlns:a16="http://schemas.microsoft.com/office/drawing/2014/main" id="{D860ACB1-74E7-48DA-8536-3D2536CDEB79}"/>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14" name="Rectangle 13">
            <a:extLst>
              <a:ext uri="{FF2B5EF4-FFF2-40B4-BE49-F238E27FC236}">
                <a16:creationId xmlns:a16="http://schemas.microsoft.com/office/drawing/2014/main" id="{F5E9E6E3-5461-2447-B87E-206EB0153D7B}"/>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ound Single Corner Rectangle 24">
            <a:extLst>
              <a:ext uri="{FF2B5EF4-FFF2-40B4-BE49-F238E27FC236}">
                <a16:creationId xmlns:a16="http://schemas.microsoft.com/office/drawing/2014/main" id="{0B3A9F1F-36D7-45F8-A4DB-255249C5C2C1}"/>
              </a:ext>
            </a:extLst>
          </p:cNvPr>
          <p:cNvSpPr/>
          <p:nvPr userDrawn="1"/>
        </p:nvSpPr>
        <p:spPr>
          <a:xfrm flipH="1">
            <a:off x="309254" y="1406280"/>
            <a:ext cx="11882745" cy="5447743"/>
          </a:xfrm>
          <a:prstGeom prst="round1Rect">
            <a:avLst>
              <a:gd name="adj" fmla="val 7751"/>
            </a:avLst>
          </a:prstGeom>
          <a:ln>
            <a:solidFill>
              <a:schemeClr val="bg2">
                <a:lumMod val="90000"/>
              </a:schemeClr>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630961208"/>
      </p:ext>
    </p:extLst>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grpSp>
        <p:nvGrpSpPr>
          <p:cNvPr id="55" name="Group 54"/>
          <p:cNvGrpSpPr/>
          <p:nvPr userDrawn="1"/>
        </p:nvGrpSpPr>
        <p:grpSpPr>
          <a:xfrm>
            <a:off x="-1" y="-8108"/>
            <a:ext cx="12192001" cy="4004036"/>
            <a:chOff x="-1" y="-8108"/>
            <a:chExt cx="12192001" cy="4004036"/>
          </a:xfrm>
        </p:grpSpPr>
        <p:grpSp>
          <p:nvGrpSpPr>
            <p:cNvPr id="56" name="Group 55"/>
            <p:cNvGrpSpPr/>
            <p:nvPr userDrawn="1"/>
          </p:nvGrpSpPr>
          <p:grpSpPr>
            <a:xfrm>
              <a:off x="-1" y="-8108"/>
              <a:ext cx="1953928" cy="3079750"/>
              <a:chOff x="-1" y="9145"/>
              <a:chExt cx="1953928" cy="3079750"/>
            </a:xfrm>
          </p:grpSpPr>
          <p:sp>
            <p:nvSpPr>
              <p:cNvPr id="62" name="Freeform 61">
                <a:extLst>
                  <a:ext uri="{FF2B5EF4-FFF2-40B4-BE49-F238E27FC236}">
                    <a16:creationId xmlns:a16="http://schemas.microsoft.com/office/drawing/2014/main" id="{BA616F30-39B7-214E-8DAB-3F7432CF59FD}"/>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63" name="Freeform 62">
                <a:extLst>
                  <a:ext uri="{FF2B5EF4-FFF2-40B4-BE49-F238E27FC236}">
                    <a16:creationId xmlns:a16="http://schemas.microsoft.com/office/drawing/2014/main" id="{A762F713-C0DA-334B-AB06-B955EFB75224}"/>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4" name="Freeform 63">
                <a:extLst>
                  <a:ext uri="{FF2B5EF4-FFF2-40B4-BE49-F238E27FC236}">
                    <a16:creationId xmlns:a16="http://schemas.microsoft.com/office/drawing/2014/main" id="{C8DDA33A-0210-B84E-8341-9DC73E32D476}"/>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5" name="Freeform 64">
                <a:extLst>
                  <a:ext uri="{FF2B5EF4-FFF2-40B4-BE49-F238E27FC236}">
                    <a16:creationId xmlns:a16="http://schemas.microsoft.com/office/drawing/2014/main" id="{A5C3B221-D8EC-6F4B-AF02-3C168A6FCFDE}"/>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6" name="Freeform 65">
                <a:extLst>
                  <a:ext uri="{FF2B5EF4-FFF2-40B4-BE49-F238E27FC236}">
                    <a16:creationId xmlns:a16="http://schemas.microsoft.com/office/drawing/2014/main" id="{B69A9C03-EB7D-3E47-9CDD-477B55E0462D}"/>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57" name="Group 56"/>
            <p:cNvGrpSpPr/>
            <p:nvPr userDrawn="1"/>
          </p:nvGrpSpPr>
          <p:grpSpPr>
            <a:xfrm>
              <a:off x="9514859" y="0"/>
              <a:ext cx="2677141" cy="3995928"/>
              <a:chOff x="9514859" y="0"/>
              <a:chExt cx="2677141" cy="3995928"/>
            </a:xfrm>
          </p:grpSpPr>
          <p:sp>
            <p:nvSpPr>
              <p:cNvPr id="58" name="Freeform 57">
                <a:extLst>
                  <a:ext uri="{FF2B5EF4-FFF2-40B4-BE49-F238E27FC236}">
                    <a16:creationId xmlns:a16="http://schemas.microsoft.com/office/drawing/2014/main" id="{3FF955F9-EB92-2C40-953B-09CBDB8679E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9" name="Freeform 58">
                <a:extLst>
                  <a:ext uri="{FF2B5EF4-FFF2-40B4-BE49-F238E27FC236}">
                    <a16:creationId xmlns:a16="http://schemas.microsoft.com/office/drawing/2014/main" id="{AD83E8F7-FC2E-D94A-9D03-FE81CF44AA9D}"/>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60" name="Freeform 59">
                <a:extLst>
                  <a:ext uri="{FF2B5EF4-FFF2-40B4-BE49-F238E27FC236}">
                    <a16:creationId xmlns:a16="http://schemas.microsoft.com/office/drawing/2014/main" id="{2304751C-7F8C-2346-988C-08A59F049A61}"/>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61" name="Freeform 60">
                <a:extLst>
                  <a:ext uri="{FF2B5EF4-FFF2-40B4-BE49-F238E27FC236}">
                    <a16:creationId xmlns:a16="http://schemas.microsoft.com/office/drawing/2014/main" id="{61904F13-37C1-8B43-B527-8F433A7BD897}"/>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sp>
        <p:nvSpPr>
          <p:cNvPr id="14" name="Picture Placeholder 25">
            <a:extLst>
              <a:ext uri="{FF2B5EF4-FFF2-40B4-BE49-F238E27FC236}">
                <a16:creationId xmlns:a16="http://schemas.microsoft.com/office/drawing/2014/main" id="{C71CDAED-629A-4D84-81E4-D31864B8902D}"/>
              </a:ext>
            </a:extLst>
          </p:cNvPr>
          <p:cNvSpPr>
            <a:spLocks noGrp="1" noChangeAspect="1"/>
          </p:cNvSpPr>
          <p:nvPr>
            <p:ph type="pic" sz="quarter" idx="19"/>
          </p:nvPr>
        </p:nvSpPr>
        <p:spPr>
          <a:xfrm>
            <a:off x="935729" y="2047381"/>
            <a:ext cx="1284689" cy="1149077"/>
          </a:xfrm>
        </p:spPr>
        <p:txBody>
          <a:bodyPr/>
          <a:lstStyle>
            <a:lvl1pPr marL="0" indent="0" algn="ctr">
              <a:lnSpc>
                <a:spcPct val="100000"/>
              </a:lnSpc>
              <a:buFontTx/>
              <a:buNone/>
              <a:defRPr sz="800" spc="0"/>
            </a:lvl1pPr>
          </a:lstStyle>
          <a:p>
            <a:endParaRPr lang="en-US" dirty="0"/>
          </a:p>
        </p:txBody>
      </p:sp>
      <p:sp>
        <p:nvSpPr>
          <p:cNvPr id="15" name="Picture Placeholder 25">
            <a:extLst>
              <a:ext uri="{FF2B5EF4-FFF2-40B4-BE49-F238E27FC236}">
                <a16:creationId xmlns:a16="http://schemas.microsoft.com/office/drawing/2014/main" id="{379DA669-D074-4361-8AFA-5EA6C689FF70}"/>
              </a:ext>
            </a:extLst>
          </p:cNvPr>
          <p:cNvSpPr>
            <a:spLocks noGrp="1" noChangeAspect="1"/>
          </p:cNvSpPr>
          <p:nvPr>
            <p:ph type="pic" sz="quarter" idx="20"/>
          </p:nvPr>
        </p:nvSpPr>
        <p:spPr>
          <a:xfrm>
            <a:off x="3193141" y="2047381"/>
            <a:ext cx="1284689" cy="1149077"/>
          </a:xfrm>
        </p:spPr>
        <p:txBody>
          <a:bodyPr/>
          <a:lstStyle>
            <a:lvl1pPr marL="0" indent="0" algn="ctr">
              <a:lnSpc>
                <a:spcPct val="100000"/>
              </a:lnSpc>
              <a:buFontTx/>
              <a:buNone/>
              <a:defRPr sz="800" spc="0"/>
            </a:lvl1pPr>
          </a:lstStyle>
          <a:p>
            <a:endParaRPr lang="en-US" dirty="0"/>
          </a:p>
        </p:txBody>
      </p:sp>
      <p:sp>
        <p:nvSpPr>
          <p:cNvPr id="16" name="Picture Placeholder 25">
            <a:extLst>
              <a:ext uri="{FF2B5EF4-FFF2-40B4-BE49-F238E27FC236}">
                <a16:creationId xmlns:a16="http://schemas.microsoft.com/office/drawing/2014/main" id="{A396DC2B-112E-45EB-A715-61F1EB87B22A}"/>
              </a:ext>
            </a:extLst>
          </p:cNvPr>
          <p:cNvSpPr>
            <a:spLocks noGrp="1" noChangeAspect="1"/>
          </p:cNvSpPr>
          <p:nvPr>
            <p:ph type="pic" sz="quarter" idx="21"/>
          </p:nvPr>
        </p:nvSpPr>
        <p:spPr>
          <a:xfrm>
            <a:off x="5449074" y="2047381"/>
            <a:ext cx="1284689" cy="1149077"/>
          </a:xfrm>
        </p:spPr>
        <p:txBody>
          <a:bodyPr/>
          <a:lstStyle>
            <a:lvl1pPr marL="0" indent="0" algn="ctr">
              <a:lnSpc>
                <a:spcPct val="100000"/>
              </a:lnSpc>
              <a:buFontTx/>
              <a:buNone/>
              <a:defRPr sz="800" spc="0"/>
            </a:lvl1pPr>
          </a:lstStyle>
          <a:p>
            <a:endParaRPr lang="en-US" dirty="0"/>
          </a:p>
        </p:txBody>
      </p:sp>
      <p:sp>
        <p:nvSpPr>
          <p:cNvPr id="17" name="Picture Placeholder 25">
            <a:extLst>
              <a:ext uri="{FF2B5EF4-FFF2-40B4-BE49-F238E27FC236}">
                <a16:creationId xmlns:a16="http://schemas.microsoft.com/office/drawing/2014/main" id="{EE58E82B-D00B-4263-9635-728DBA8BEEC7}"/>
              </a:ext>
            </a:extLst>
          </p:cNvPr>
          <p:cNvSpPr>
            <a:spLocks noGrp="1" noChangeAspect="1"/>
          </p:cNvSpPr>
          <p:nvPr>
            <p:ph type="pic" sz="quarter" idx="22"/>
          </p:nvPr>
        </p:nvSpPr>
        <p:spPr>
          <a:xfrm>
            <a:off x="7740450" y="2047381"/>
            <a:ext cx="1284689" cy="1149077"/>
          </a:xfrm>
        </p:spPr>
        <p:txBody>
          <a:bodyPr/>
          <a:lstStyle>
            <a:lvl1pPr marL="0" indent="0" algn="ctr">
              <a:lnSpc>
                <a:spcPct val="100000"/>
              </a:lnSpc>
              <a:buFontTx/>
              <a:buNone/>
              <a:defRPr sz="800" spc="0"/>
            </a:lvl1pPr>
          </a:lstStyle>
          <a:p>
            <a:endParaRPr lang="en-US" dirty="0"/>
          </a:p>
        </p:txBody>
      </p:sp>
      <p:sp>
        <p:nvSpPr>
          <p:cNvPr id="18" name="Picture Placeholder 25">
            <a:extLst>
              <a:ext uri="{FF2B5EF4-FFF2-40B4-BE49-F238E27FC236}">
                <a16:creationId xmlns:a16="http://schemas.microsoft.com/office/drawing/2014/main" id="{58ACD20C-BC23-49DA-B771-57A26385AB69}"/>
              </a:ext>
            </a:extLst>
          </p:cNvPr>
          <p:cNvSpPr>
            <a:spLocks noGrp="1" noChangeAspect="1"/>
          </p:cNvSpPr>
          <p:nvPr>
            <p:ph type="pic" sz="quarter" idx="23"/>
          </p:nvPr>
        </p:nvSpPr>
        <p:spPr>
          <a:xfrm>
            <a:off x="10008494" y="2047381"/>
            <a:ext cx="1284689" cy="1149077"/>
          </a:xfrm>
        </p:spPr>
        <p:txBody>
          <a:bodyPr/>
          <a:lstStyle>
            <a:lvl1pPr marL="0" indent="0" algn="ctr">
              <a:lnSpc>
                <a:spcPct val="100000"/>
              </a:lnSpc>
              <a:buFontTx/>
              <a:buNone/>
              <a:defRPr sz="800" spc="0"/>
            </a:lvl1pPr>
          </a:lstStyle>
          <a:p>
            <a:endParaRPr lang="en-US" dirty="0"/>
          </a:p>
        </p:txBody>
      </p:sp>
      <p:sp>
        <p:nvSpPr>
          <p:cNvPr id="20" name="Text Placeholder 15">
            <a:extLst>
              <a:ext uri="{FF2B5EF4-FFF2-40B4-BE49-F238E27FC236}">
                <a16:creationId xmlns:a16="http://schemas.microsoft.com/office/drawing/2014/main" id="{1A41BC32-C1EA-4DF8-9A0E-9DB001B4E9F1}"/>
              </a:ext>
            </a:extLst>
          </p:cNvPr>
          <p:cNvSpPr>
            <a:spLocks noGrp="1"/>
          </p:cNvSpPr>
          <p:nvPr>
            <p:ph type="body" sz="quarter" idx="25"/>
          </p:nvPr>
        </p:nvSpPr>
        <p:spPr>
          <a:xfrm>
            <a:off x="9629001" y="3263329"/>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sp>
        <p:nvSpPr>
          <p:cNvPr id="21" name="Text Placeholder 15">
            <a:extLst>
              <a:ext uri="{FF2B5EF4-FFF2-40B4-BE49-F238E27FC236}">
                <a16:creationId xmlns:a16="http://schemas.microsoft.com/office/drawing/2014/main" id="{FD72AE6E-AD91-4317-8F04-A18FE25917C2}"/>
              </a:ext>
            </a:extLst>
          </p:cNvPr>
          <p:cNvSpPr>
            <a:spLocks noGrp="1"/>
          </p:cNvSpPr>
          <p:nvPr>
            <p:ph type="body" sz="quarter" idx="26"/>
          </p:nvPr>
        </p:nvSpPr>
        <p:spPr>
          <a:xfrm>
            <a:off x="7354741" y="3263329"/>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sp>
        <p:nvSpPr>
          <p:cNvPr id="22" name="Text Placeholder 15">
            <a:extLst>
              <a:ext uri="{FF2B5EF4-FFF2-40B4-BE49-F238E27FC236}">
                <a16:creationId xmlns:a16="http://schemas.microsoft.com/office/drawing/2014/main" id="{6FA00C85-C741-4731-BE46-CF3DC37951DB}"/>
              </a:ext>
            </a:extLst>
          </p:cNvPr>
          <p:cNvSpPr>
            <a:spLocks noGrp="1"/>
          </p:cNvSpPr>
          <p:nvPr>
            <p:ph type="body" sz="quarter" idx="27"/>
          </p:nvPr>
        </p:nvSpPr>
        <p:spPr>
          <a:xfrm>
            <a:off x="5069583" y="3263329"/>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sp>
        <p:nvSpPr>
          <p:cNvPr id="23" name="Text Placeholder 15">
            <a:extLst>
              <a:ext uri="{FF2B5EF4-FFF2-40B4-BE49-F238E27FC236}">
                <a16:creationId xmlns:a16="http://schemas.microsoft.com/office/drawing/2014/main" id="{72A59A4F-9027-4851-AD14-168F76D22ADA}"/>
              </a:ext>
            </a:extLst>
          </p:cNvPr>
          <p:cNvSpPr>
            <a:spLocks noGrp="1"/>
          </p:cNvSpPr>
          <p:nvPr>
            <p:ph type="body" sz="quarter" idx="28"/>
          </p:nvPr>
        </p:nvSpPr>
        <p:spPr>
          <a:xfrm>
            <a:off x="2794996" y="3263329"/>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sp>
        <p:nvSpPr>
          <p:cNvPr id="34" name="Picture Placeholder 25">
            <a:extLst>
              <a:ext uri="{FF2B5EF4-FFF2-40B4-BE49-F238E27FC236}">
                <a16:creationId xmlns:a16="http://schemas.microsoft.com/office/drawing/2014/main" id="{7B1101FB-564B-4E0B-8DF5-4625DB20E454}"/>
              </a:ext>
            </a:extLst>
          </p:cNvPr>
          <p:cNvSpPr>
            <a:spLocks noGrp="1" noChangeAspect="1"/>
          </p:cNvSpPr>
          <p:nvPr>
            <p:ph type="pic" sz="quarter" idx="29"/>
          </p:nvPr>
        </p:nvSpPr>
        <p:spPr>
          <a:xfrm>
            <a:off x="935729" y="4120948"/>
            <a:ext cx="1284689" cy="1149077"/>
          </a:xfrm>
        </p:spPr>
        <p:txBody>
          <a:bodyPr/>
          <a:lstStyle>
            <a:lvl1pPr marL="0" indent="0" algn="ctr">
              <a:lnSpc>
                <a:spcPct val="100000"/>
              </a:lnSpc>
              <a:buFontTx/>
              <a:buNone/>
              <a:defRPr sz="800" spc="0"/>
            </a:lvl1pPr>
          </a:lstStyle>
          <a:p>
            <a:endParaRPr lang="en-US" dirty="0"/>
          </a:p>
        </p:txBody>
      </p:sp>
      <p:sp>
        <p:nvSpPr>
          <p:cNvPr id="35" name="Picture Placeholder 25">
            <a:extLst>
              <a:ext uri="{FF2B5EF4-FFF2-40B4-BE49-F238E27FC236}">
                <a16:creationId xmlns:a16="http://schemas.microsoft.com/office/drawing/2014/main" id="{491BF75C-B103-43E2-99D2-58E4AA3D47F0}"/>
              </a:ext>
            </a:extLst>
          </p:cNvPr>
          <p:cNvSpPr>
            <a:spLocks noGrp="1" noChangeAspect="1"/>
          </p:cNvSpPr>
          <p:nvPr>
            <p:ph type="pic" sz="quarter" idx="30"/>
          </p:nvPr>
        </p:nvSpPr>
        <p:spPr>
          <a:xfrm>
            <a:off x="3193141" y="4120948"/>
            <a:ext cx="1284689" cy="1149077"/>
          </a:xfrm>
        </p:spPr>
        <p:txBody>
          <a:bodyPr/>
          <a:lstStyle>
            <a:lvl1pPr marL="0" indent="0" algn="ctr">
              <a:lnSpc>
                <a:spcPct val="100000"/>
              </a:lnSpc>
              <a:buFontTx/>
              <a:buNone/>
              <a:defRPr sz="800" spc="0"/>
            </a:lvl1pPr>
          </a:lstStyle>
          <a:p>
            <a:endParaRPr lang="en-US" dirty="0"/>
          </a:p>
        </p:txBody>
      </p:sp>
      <p:sp>
        <p:nvSpPr>
          <p:cNvPr id="36" name="Picture Placeholder 25">
            <a:extLst>
              <a:ext uri="{FF2B5EF4-FFF2-40B4-BE49-F238E27FC236}">
                <a16:creationId xmlns:a16="http://schemas.microsoft.com/office/drawing/2014/main" id="{2AEBE3B2-18EB-45D5-85E9-BEA09EE8C64D}"/>
              </a:ext>
            </a:extLst>
          </p:cNvPr>
          <p:cNvSpPr>
            <a:spLocks noGrp="1" noChangeAspect="1"/>
          </p:cNvSpPr>
          <p:nvPr>
            <p:ph type="pic" sz="quarter" idx="31"/>
          </p:nvPr>
        </p:nvSpPr>
        <p:spPr>
          <a:xfrm>
            <a:off x="5449074" y="4120948"/>
            <a:ext cx="1284689" cy="1149077"/>
          </a:xfrm>
        </p:spPr>
        <p:txBody>
          <a:bodyPr/>
          <a:lstStyle>
            <a:lvl1pPr marL="0" indent="0" algn="ctr">
              <a:lnSpc>
                <a:spcPct val="100000"/>
              </a:lnSpc>
              <a:buFontTx/>
              <a:buNone/>
              <a:defRPr sz="800" spc="0"/>
            </a:lvl1pPr>
          </a:lstStyle>
          <a:p>
            <a:endParaRPr lang="en-US" dirty="0"/>
          </a:p>
        </p:txBody>
      </p:sp>
      <p:sp>
        <p:nvSpPr>
          <p:cNvPr id="37" name="Picture Placeholder 25">
            <a:extLst>
              <a:ext uri="{FF2B5EF4-FFF2-40B4-BE49-F238E27FC236}">
                <a16:creationId xmlns:a16="http://schemas.microsoft.com/office/drawing/2014/main" id="{BD6D7A80-A443-487D-B70B-0CEF0B2C2CE2}"/>
              </a:ext>
            </a:extLst>
          </p:cNvPr>
          <p:cNvSpPr>
            <a:spLocks noGrp="1" noChangeAspect="1"/>
          </p:cNvSpPr>
          <p:nvPr>
            <p:ph type="pic" sz="quarter" idx="32"/>
          </p:nvPr>
        </p:nvSpPr>
        <p:spPr>
          <a:xfrm>
            <a:off x="7740450" y="4120948"/>
            <a:ext cx="1284689" cy="1149077"/>
          </a:xfrm>
        </p:spPr>
        <p:txBody>
          <a:bodyPr/>
          <a:lstStyle>
            <a:lvl1pPr marL="0" indent="0" algn="ctr">
              <a:lnSpc>
                <a:spcPct val="100000"/>
              </a:lnSpc>
              <a:buFontTx/>
              <a:buNone/>
              <a:defRPr sz="800" spc="0"/>
            </a:lvl1pPr>
          </a:lstStyle>
          <a:p>
            <a:endParaRPr lang="en-US" dirty="0"/>
          </a:p>
        </p:txBody>
      </p:sp>
      <p:sp>
        <p:nvSpPr>
          <p:cNvPr id="38" name="Picture Placeholder 25">
            <a:extLst>
              <a:ext uri="{FF2B5EF4-FFF2-40B4-BE49-F238E27FC236}">
                <a16:creationId xmlns:a16="http://schemas.microsoft.com/office/drawing/2014/main" id="{3DC07546-06E2-4324-AC76-E42FCC85E0DF}"/>
              </a:ext>
            </a:extLst>
          </p:cNvPr>
          <p:cNvSpPr>
            <a:spLocks noGrp="1" noChangeAspect="1"/>
          </p:cNvSpPr>
          <p:nvPr>
            <p:ph type="pic" sz="quarter" idx="33"/>
          </p:nvPr>
        </p:nvSpPr>
        <p:spPr>
          <a:xfrm>
            <a:off x="10008494" y="4120948"/>
            <a:ext cx="1284689" cy="1149077"/>
          </a:xfrm>
        </p:spPr>
        <p:txBody>
          <a:bodyPr/>
          <a:lstStyle>
            <a:lvl1pPr marL="0" indent="0" algn="ctr">
              <a:lnSpc>
                <a:spcPct val="100000"/>
              </a:lnSpc>
              <a:buFontTx/>
              <a:buNone/>
              <a:defRPr sz="800" spc="0"/>
            </a:lvl1pPr>
          </a:lstStyle>
          <a:p>
            <a:endParaRPr lang="en-US" dirty="0"/>
          </a:p>
        </p:txBody>
      </p:sp>
      <p:sp>
        <p:nvSpPr>
          <p:cNvPr id="40" name="Text Placeholder 15">
            <a:extLst>
              <a:ext uri="{FF2B5EF4-FFF2-40B4-BE49-F238E27FC236}">
                <a16:creationId xmlns:a16="http://schemas.microsoft.com/office/drawing/2014/main" id="{1F32B7C1-C1E7-466D-AB95-D2C05FD7E832}"/>
              </a:ext>
            </a:extLst>
          </p:cNvPr>
          <p:cNvSpPr>
            <a:spLocks noGrp="1"/>
          </p:cNvSpPr>
          <p:nvPr>
            <p:ph type="body" sz="quarter" idx="35"/>
          </p:nvPr>
        </p:nvSpPr>
        <p:spPr>
          <a:xfrm>
            <a:off x="9629001" y="5336896"/>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sp>
        <p:nvSpPr>
          <p:cNvPr id="41" name="Text Placeholder 15">
            <a:extLst>
              <a:ext uri="{FF2B5EF4-FFF2-40B4-BE49-F238E27FC236}">
                <a16:creationId xmlns:a16="http://schemas.microsoft.com/office/drawing/2014/main" id="{DD236CDE-3294-4461-9C37-1EA02BEA2551}"/>
              </a:ext>
            </a:extLst>
          </p:cNvPr>
          <p:cNvSpPr>
            <a:spLocks noGrp="1"/>
          </p:cNvSpPr>
          <p:nvPr>
            <p:ph type="body" sz="quarter" idx="36"/>
          </p:nvPr>
        </p:nvSpPr>
        <p:spPr>
          <a:xfrm>
            <a:off x="7354741" y="5336896"/>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sp>
        <p:nvSpPr>
          <p:cNvPr id="42" name="Text Placeholder 15">
            <a:extLst>
              <a:ext uri="{FF2B5EF4-FFF2-40B4-BE49-F238E27FC236}">
                <a16:creationId xmlns:a16="http://schemas.microsoft.com/office/drawing/2014/main" id="{BFAF0CF0-84F0-4212-A4DF-542CFBC31C60}"/>
              </a:ext>
            </a:extLst>
          </p:cNvPr>
          <p:cNvSpPr>
            <a:spLocks noGrp="1"/>
          </p:cNvSpPr>
          <p:nvPr>
            <p:ph type="body" sz="quarter" idx="37"/>
          </p:nvPr>
        </p:nvSpPr>
        <p:spPr>
          <a:xfrm>
            <a:off x="5069583" y="5336896"/>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sp>
        <p:nvSpPr>
          <p:cNvPr id="43" name="Text Placeholder 15">
            <a:extLst>
              <a:ext uri="{FF2B5EF4-FFF2-40B4-BE49-F238E27FC236}">
                <a16:creationId xmlns:a16="http://schemas.microsoft.com/office/drawing/2014/main" id="{A67E43E4-ACC9-4D77-9561-D5B84101A43A}"/>
              </a:ext>
            </a:extLst>
          </p:cNvPr>
          <p:cNvSpPr>
            <a:spLocks noGrp="1"/>
          </p:cNvSpPr>
          <p:nvPr>
            <p:ph type="body" sz="quarter" idx="38"/>
          </p:nvPr>
        </p:nvSpPr>
        <p:spPr>
          <a:xfrm>
            <a:off x="2794996" y="5336896"/>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pic>
        <p:nvPicPr>
          <p:cNvPr id="31" name="Picture 30">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44" name="TextBox 43">
            <a:extLst>
              <a:ext uri="{FF2B5EF4-FFF2-40B4-BE49-F238E27FC236}">
                <a16:creationId xmlns:a16="http://schemas.microsoft.com/office/drawing/2014/main" id="{8AA8F8CC-0DC1-4D98-9D50-6CB47219E47B}"/>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32" name="Rectangle 31">
            <a:extLst>
              <a:ext uri="{FF2B5EF4-FFF2-40B4-BE49-F238E27FC236}">
                <a16:creationId xmlns:a16="http://schemas.microsoft.com/office/drawing/2014/main" id="{F5E9E6E3-5461-2447-B87E-206EB0153D7B}"/>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itle 2">
            <a:extLst>
              <a:ext uri="{FF2B5EF4-FFF2-40B4-BE49-F238E27FC236}">
                <a16:creationId xmlns:a16="http://schemas.microsoft.com/office/drawing/2014/main" id="{380B3CE3-ADF2-45C1-A75F-17429E1512EC}"/>
              </a:ext>
            </a:extLst>
          </p:cNvPr>
          <p:cNvSpPr>
            <a:spLocks noGrp="1"/>
          </p:cNvSpPr>
          <p:nvPr>
            <p:ph type="title"/>
          </p:nvPr>
        </p:nvSpPr>
        <p:spPr>
          <a:xfrm>
            <a:off x="550863" y="426720"/>
            <a:ext cx="11090274" cy="554356"/>
          </a:xfrm>
        </p:spPr>
        <p:txBody>
          <a:bodyPr lIns="0"/>
          <a:lstStyle/>
          <a:p>
            <a:r>
              <a:rPr lang="en-US" dirty="0"/>
              <a:t>Click to edit Master title style</a:t>
            </a:r>
          </a:p>
        </p:txBody>
      </p:sp>
      <p:sp>
        <p:nvSpPr>
          <p:cNvPr id="47" name="Text Placeholder 8">
            <a:extLst>
              <a:ext uri="{FF2B5EF4-FFF2-40B4-BE49-F238E27FC236}">
                <a16:creationId xmlns:a16="http://schemas.microsoft.com/office/drawing/2014/main" id="{777C38A6-80D3-4CB2-8F75-B2D0D56BF8C7}"/>
              </a:ext>
            </a:extLst>
          </p:cNvPr>
          <p:cNvSpPr>
            <a:spLocks noGrp="1"/>
          </p:cNvSpPr>
          <p:nvPr>
            <p:ph type="body" sz="quarter" idx="10"/>
          </p:nvPr>
        </p:nvSpPr>
        <p:spPr>
          <a:xfrm>
            <a:off x="550863" y="1074538"/>
            <a:ext cx="11090274" cy="904774"/>
          </a:xfrm>
        </p:spPr>
        <p:txBody>
          <a:bodyPr wrap="square">
            <a:noAutofit/>
          </a:bodyPr>
          <a:lstStyle>
            <a:lvl1pPr marL="0" indent="0">
              <a:lnSpc>
                <a:spcPct val="105000"/>
              </a:lnSpc>
              <a:spcBef>
                <a:spcPts val="0"/>
              </a:spcBef>
              <a:buNone/>
              <a:defRPr sz="1600">
                <a:solidFill>
                  <a:schemeClr val="tx1"/>
                </a:solidFill>
              </a:defRPr>
            </a:lvl1pPr>
          </a:lstStyle>
          <a:p>
            <a:pPr lvl="0"/>
            <a:r>
              <a:rPr lang="en-US" dirty="0"/>
              <a:t>Click to edit Master text styles</a:t>
            </a:r>
          </a:p>
        </p:txBody>
      </p:sp>
      <p:sp>
        <p:nvSpPr>
          <p:cNvPr id="48" name="Text Placeholder 15">
            <a:extLst>
              <a:ext uri="{FF2B5EF4-FFF2-40B4-BE49-F238E27FC236}">
                <a16:creationId xmlns:a16="http://schemas.microsoft.com/office/drawing/2014/main" id="{2773CCB6-3D2F-4660-A560-C28D950FB2BE}"/>
              </a:ext>
            </a:extLst>
          </p:cNvPr>
          <p:cNvSpPr>
            <a:spLocks noGrp="1"/>
          </p:cNvSpPr>
          <p:nvPr>
            <p:ph type="body" sz="quarter" idx="39"/>
          </p:nvPr>
        </p:nvSpPr>
        <p:spPr>
          <a:xfrm>
            <a:off x="546061" y="3263329"/>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sp>
        <p:nvSpPr>
          <p:cNvPr id="49" name="Text Placeholder 15">
            <a:extLst>
              <a:ext uri="{FF2B5EF4-FFF2-40B4-BE49-F238E27FC236}">
                <a16:creationId xmlns:a16="http://schemas.microsoft.com/office/drawing/2014/main" id="{56AC0B00-F898-4378-9E98-782A9D1C15EB}"/>
              </a:ext>
            </a:extLst>
          </p:cNvPr>
          <p:cNvSpPr>
            <a:spLocks noGrp="1"/>
          </p:cNvSpPr>
          <p:nvPr>
            <p:ph type="body" sz="quarter" idx="40"/>
          </p:nvPr>
        </p:nvSpPr>
        <p:spPr>
          <a:xfrm>
            <a:off x="556237" y="5336896"/>
            <a:ext cx="2043670" cy="685800"/>
          </a:xfrm>
        </p:spPr>
        <p:txBody>
          <a:bodyPr/>
          <a:lstStyle>
            <a:lvl1pPr marL="0" indent="0" algn="ctr">
              <a:lnSpc>
                <a:spcPct val="105000"/>
              </a:lnSpc>
              <a:buFontTx/>
              <a:buNone/>
              <a:defRPr lang="en-GB" sz="1400" b="0" i="0" kern="1200" spc="0" dirty="0">
                <a:solidFill>
                  <a:schemeClr val="tx2">
                    <a:lumMod val="50000"/>
                  </a:schemeClr>
                </a:solidFill>
                <a:latin typeface="Selawik" panose="020B0502040204020203" pitchFamily="34" charset="0"/>
                <a:ea typeface="Arial Unicode MS" panose="020B0604020202020204" pitchFamily="34" charset="-128"/>
                <a:cs typeface="Selawik" panose="020B0502040204020203" pitchFamily="34" charset="0"/>
              </a:defRPr>
            </a:lvl1pPr>
            <a:lvl2pPr marL="0" indent="0" algn="ctr">
              <a:lnSpc>
                <a:spcPct val="105000"/>
              </a:lnSpc>
              <a:buFontTx/>
              <a:buNone/>
              <a:defRPr lang="en-US" sz="1400" b="0" i="0" kern="1200" spc="0" dirty="0">
                <a:solidFill>
                  <a:schemeClr val="accent2"/>
                </a:solidFill>
                <a:latin typeface="Source Sans Pro Light"/>
                <a:ea typeface="+mn-ea"/>
                <a:cs typeface="Source Sans Pro Light"/>
              </a:defRPr>
            </a:lvl2pPr>
          </a:lstStyle>
          <a:p>
            <a:pPr marL="0" lvl="0" indent="0" algn="ctr" defTabSz="914400" rtl="0" eaLnBrk="1" latinLnBrk="0" hangingPunct="1">
              <a:lnSpc>
                <a:spcPct val="105000"/>
              </a:lnSpc>
              <a:spcBef>
                <a:spcPts val="1000"/>
              </a:spcBef>
              <a:buFontTx/>
              <a:buNone/>
            </a:pPr>
            <a:r>
              <a:rPr lang="en-GB" dirty="0"/>
              <a:t>Click to edit Master text styles</a:t>
            </a:r>
          </a:p>
          <a:p>
            <a:pPr marL="0" lvl="1" indent="0" algn="ctr" defTabSz="502040" rtl="0" eaLnBrk="1" latinLnBrk="0" hangingPunct="1">
              <a:lnSpc>
                <a:spcPct val="105000"/>
              </a:lnSpc>
              <a:spcBef>
                <a:spcPts val="0"/>
              </a:spcBef>
              <a:buFont typeface="Arial"/>
              <a:buNone/>
            </a:pPr>
            <a:r>
              <a:rPr lang="en-GB" dirty="0"/>
              <a:t>Second level</a:t>
            </a:r>
            <a:endParaRPr lang="en-US" dirty="0"/>
          </a:p>
        </p:txBody>
      </p:sp>
    </p:spTree>
    <p:extLst>
      <p:ext uri="{BB962C8B-B14F-4D97-AF65-F5344CB8AC3E}">
        <p14:creationId xmlns:p14="http://schemas.microsoft.com/office/powerpoint/2010/main" val="2577749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pSp>
        <p:nvGrpSpPr>
          <p:cNvPr id="36" name="Group 35"/>
          <p:cNvGrpSpPr/>
          <p:nvPr userDrawn="1"/>
        </p:nvGrpSpPr>
        <p:grpSpPr>
          <a:xfrm>
            <a:off x="-1" y="-8108"/>
            <a:ext cx="12192001" cy="4004036"/>
            <a:chOff x="-1" y="-8108"/>
            <a:chExt cx="12192001" cy="4004036"/>
          </a:xfrm>
        </p:grpSpPr>
        <p:grpSp>
          <p:nvGrpSpPr>
            <p:cNvPr id="37" name="Group 36"/>
            <p:cNvGrpSpPr/>
            <p:nvPr userDrawn="1"/>
          </p:nvGrpSpPr>
          <p:grpSpPr>
            <a:xfrm>
              <a:off x="-1" y="-8108"/>
              <a:ext cx="1953928" cy="3079750"/>
              <a:chOff x="-1" y="9145"/>
              <a:chExt cx="1953928" cy="3079750"/>
            </a:xfrm>
          </p:grpSpPr>
          <p:sp>
            <p:nvSpPr>
              <p:cNvPr id="43" name="Freeform 42">
                <a:extLst>
                  <a:ext uri="{FF2B5EF4-FFF2-40B4-BE49-F238E27FC236}">
                    <a16:creationId xmlns:a16="http://schemas.microsoft.com/office/drawing/2014/main" id="{BA616F30-39B7-214E-8DAB-3F7432CF59FD}"/>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44" name="Freeform 43">
                <a:extLst>
                  <a:ext uri="{FF2B5EF4-FFF2-40B4-BE49-F238E27FC236}">
                    <a16:creationId xmlns:a16="http://schemas.microsoft.com/office/drawing/2014/main" id="{A762F713-C0DA-334B-AB06-B955EFB75224}"/>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Freeform 44">
                <a:extLst>
                  <a:ext uri="{FF2B5EF4-FFF2-40B4-BE49-F238E27FC236}">
                    <a16:creationId xmlns:a16="http://schemas.microsoft.com/office/drawing/2014/main" id="{C8DDA33A-0210-B84E-8341-9DC73E32D476}"/>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Freeform 45">
                <a:extLst>
                  <a:ext uri="{FF2B5EF4-FFF2-40B4-BE49-F238E27FC236}">
                    <a16:creationId xmlns:a16="http://schemas.microsoft.com/office/drawing/2014/main" id="{A5C3B221-D8EC-6F4B-AF02-3C168A6FCFDE}"/>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Freeform 46">
                <a:extLst>
                  <a:ext uri="{FF2B5EF4-FFF2-40B4-BE49-F238E27FC236}">
                    <a16:creationId xmlns:a16="http://schemas.microsoft.com/office/drawing/2014/main" id="{B69A9C03-EB7D-3E47-9CDD-477B55E0462D}"/>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8" name="Group 37"/>
            <p:cNvGrpSpPr/>
            <p:nvPr userDrawn="1"/>
          </p:nvGrpSpPr>
          <p:grpSpPr>
            <a:xfrm>
              <a:off x="9514859" y="0"/>
              <a:ext cx="2677141" cy="3995928"/>
              <a:chOff x="9514859" y="0"/>
              <a:chExt cx="2677141" cy="3995928"/>
            </a:xfrm>
          </p:grpSpPr>
          <p:sp>
            <p:nvSpPr>
              <p:cNvPr id="39" name="Freeform 38">
                <a:extLst>
                  <a:ext uri="{FF2B5EF4-FFF2-40B4-BE49-F238E27FC236}">
                    <a16:creationId xmlns:a16="http://schemas.microsoft.com/office/drawing/2014/main" id="{3FF955F9-EB92-2C40-953B-09CBDB8679E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Freeform 39">
                <a:extLst>
                  <a:ext uri="{FF2B5EF4-FFF2-40B4-BE49-F238E27FC236}">
                    <a16:creationId xmlns:a16="http://schemas.microsoft.com/office/drawing/2014/main" id="{AD83E8F7-FC2E-D94A-9D03-FE81CF44AA9D}"/>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1" name="Freeform 40">
                <a:extLst>
                  <a:ext uri="{FF2B5EF4-FFF2-40B4-BE49-F238E27FC236}">
                    <a16:creationId xmlns:a16="http://schemas.microsoft.com/office/drawing/2014/main" id="{2304751C-7F8C-2346-988C-08A59F049A61}"/>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2" name="Freeform 41">
                <a:extLst>
                  <a:ext uri="{FF2B5EF4-FFF2-40B4-BE49-F238E27FC236}">
                    <a16:creationId xmlns:a16="http://schemas.microsoft.com/office/drawing/2014/main" id="{61904F13-37C1-8B43-B527-8F433A7BD897}"/>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sp>
        <p:nvSpPr>
          <p:cNvPr id="14" name="Picture Placeholder 25">
            <a:extLst>
              <a:ext uri="{FF2B5EF4-FFF2-40B4-BE49-F238E27FC236}">
                <a16:creationId xmlns:a16="http://schemas.microsoft.com/office/drawing/2014/main" id="{635891E1-6005-45ED-A973-EF9D5ACBF681}"/>
              </a:ext>
            </a:extLst>
          </p:cNvPr>
          <p:cNvSpPr>
            <a:spLocks noGrp="1" noChangeAspect="1"/>
          </p:cNvSpPr>
          <p:nvPr>
            <p:ph type="pic" sz="quarter" idx="20"/>
          </p:nvPr>
        </p:nvSpPr>
        <p:spPr>
          <a:xfrm>
            <a:off x="671569" y="2943137"/>
            <a:ext cx="953146" cy="715962"/>
          </a:xfrm>
        </p:spPr>
        <p:txBody>
          <a:bodyPr/>
          <a:lstStyle>
            <a:lvl1pPr marL="0" indent="0" algn="ctr">
              <a:lnSpc>
                <a:spcPct val="100000"/>
              </a:lnSpc>
              <a:buFontTx/>
              <a:buNone/>
              <a:defRPr sz="800" spc="0"/>
            </a:lvl1pPr>
          </a:lstStyle>
          <a:p>
            <a:endParaRPr lang="en-US" dirty="0"/>
          </a:p>
        </p:txBody>
      </p:sp>
      <p:sp>
        <p:nvSpPr>
          <p:cNvPr id="15" name="Picture Placeholder 25">
            <a:extLst>
              <a:ext uri="{FF2B5EF4-FFF2-40B4-BE49-F238E27FC236}">
                <a16:creationId xmlns:a16="http://schemas.microsoft.com/office/drawing/2014/main" id="{44B44BAA-1C43-490C-AA11-B7038541972F}"/>
              </a:ext>
            </a:extLst>
          </p:cNvPr>
          <p:cNvSpPr>
            <a:spLocks noGrp="1" noChangeAspect="1"/>
          </p:cNvSpPr>
          <p:nvPr>
            <p:ph type="pic" sz="quarter" idx="21"/>
          </p:nvPr>
        </p:nvSpPr>
        <p:spPr>
          <a:xfrm>
            <a:off x="2066479" y="2943137"/>
            <a:ext cx="953146" cy="715962"/>
          </a:xfrm>
        </p:spPr>
        <p:txBody>
          <a:bodyPr/>
          <a:lstStyle>
            <a:lvl1pPr marL="0" indent="0" algn="ctr">
              <a:lnSpc>
                <a:spcPct val="100000"/>
              </a:lnSpc>
              <a:buFontTx/>
              <a:buNone/>
              <a:defRPr sz="800" spc="0"/>
            </a:lvl1pPr>
          </a:lstStyle>
          <a:p>
            <a:endParaRPr lang="en-US" dirty="0"/>
          </a:p>
        </p:txBody>
      </p:sp>
      <p:sp>
        <p:nvSpPr>
          <p:cNvPr id="16" name="Picture Placeholder 25">
            <a:extLst>
              <a:ext uri="{FF2B5EF4-FFF2-40B4-BE49-F238E27FC236}">
                <a16:creationId xmlns:a16="http://schemas.microsoft.com/office/drawing/2014/main" id="{0F8BA058-2137-4D58-8DC0-9C4F4B268E2C}"/>
              </a:ext>
            </a:extLst>
          </p:cNvPr>
          <p:cNvSpPr>
            <a:spLocks noGrp="1" noChangeAspect="1"/>
          </p:cNvSpPr>
          <p:nvPr>
            <p:ph type="pic" sz="quarter" idx="22"/>
          </p:nvPr>
        </p:nvSpPr>
        <p:spPr>
          <a:xfrm>
            <a:off x="3461388" y="2943137"/>
            <a:ext cx="953146" cy="715962"/>
          </a:xfrm>
        </p:spPr>
        <p:txBody>
          <a:bodyPr/>
          <a:lstStyle>
            <a:lvl1pPr marL="0" indent="0" algn="ctr">
              <a:lnSpc>
                <a:spcPct val="100000"/>
              </a:lnSpc>
              <a:buFontTx/>
              <a:buNone/>
              <a:defRPr sz="800" spc="0"/>
            </a:lvl1pPr>
          </a:lstStyle>
          <a:p>
            <a:endParaRPr lang="en-US" dirty="0"/>
          </a:p>
        </p:txBody>
      </p:sp>
      <p:sp>
        <p:nvSpPr>
          <p:cNvPr id="17" name="Picture Placeholder 25">
            <a:extLst>
              <a:ext uri="{FF2B5EF4-FFF2-40B4-BE49-F238E27FC236}">
                <a16:creationId xmlns:a16="http://schemas.microsoft.com/office/drawing/2014/main" id="{BC72BCED-BD2E-4E60-8CD5-CE6B128F3B14}"/>
              </a:ext>
            </a:extLst>
          </p:cNvPr>
          <p:cNvSpPr>
            <a:spLocks noGrp="1" noChangeAspect="1"/>
          </p:cNvSpPr>
          <p:nvPr>
            <p:ph type="pic" sz="quarter" idx="23"/>
          </p:nvPr>
        </p:nvSpPr>
        <p:spPr>
          <a:xfrm>
            <a:off x="4856298" y="2943137"/>
            <a:ext cx="953146" cy="715962"/>
          </a:xfrm>
        </p:spPr>
        <p:txBody>
          <a:bodyPr/>
          <a:lstStyle>
            <a:lvl1pPr marL="0" indent="0" algn="ctr">
              <a:lnSpc>
                <a:spcPct val="100000"/>
              </a:lnSpc>
              <a:buFontTx/>
              <a:buNone/>
              <a:defRPr sz="800" spc="0"/>
            </a:lvl1pPr>
          </a:lstStyle>
          <a:p>
            <a:endParaRPr lang="en-US" dirty="0"/>
          </a:p>
        </p:txBody>
      </p:sp>
      <p:sp>
        <p:nvSpPr>
          <p:cNvPr id="18" name="Picture Placeholder 25">
            <a:extLst>
              <a:ext uri="{FF2B5EF4-FFF2-40B4-BE49-F238E27FC236}">
                <a16:creationId xmlns:a16="http://schemas.microsoft.com/office/drawing/2014/main" id="{25112A83-B4B3-40F8-95F9-0E0ECE76CAD2}"/>
              </a:ext>
            </a:extLst>
          </p:cNvPr>
          <p:cNvSpPr>
            <a:spLocks noGrp="1" noChangeAspect="1"/>
          </p:cNvSpPr>
          <p:nvPr>
            <p:ph type="pic" sz="quarter" idx="24"/>
          </p:nvPr>
        </p:nvSpPr>
        <p:spPr>
          <a:xfrm>
            <a:off x="6251207" y="2943137"/>
            <a:ext cx="953146" cy="715962"/>
          </a:xfrm>
        </p:spPr>
        <p:txBody>
          <a:bodyPr/>
          <a:lstStyle>
            <a:lvl1pPr marL="0" indent="0" algn="ctr">
              <a:lnSpc>
                <a:spcPct val="100000"/>
              </a:lnSpc>
              <a:buFontTx/>
              <a:buNone/>
              <a:defRPr sz="800" spc="0"/>
            </a:lvl1pPr>
          </a:lstStyle>
          <a:p>
            <a:endParaRPr lang="en-US" dirty="0"/>
          </a:p>
        </p:txBody>
      </p:sp>
      <p:sp>
        <p:nvSpPr>
          <p:cNvPr id="19" name="Picture Placeholder 25">
            <a:extLst>
              <a:ext uri="{FF2B5EF4-FFF2-40B4-BE49-F238E27FC236}">
                <a16:creationId xmlns:a16="http://schemas.microsoft.com/office/drawing/2014/main" id="{FAE647D4-1EA5-4225-987E-E82676368774}"/>
              </a:ext>
            </a:extLst>
          </p:cNvPr>
          <p:cNvSpPr>
            <a:spLocks noGrp="1" noChangeAspect="1"/>
          </p:cNvSpPr>
          <p:nvPr>
            <p:ph type="pic" sz="quarter" idx="25"/>
          </p:nvPr>
        </p:nvSpPr>
        <p:spPr>
          <a:xfrm>
            <a:off x="7646117" y="2943137"/>
            <a:ext cx="953146" cy="715962"/>
          </a:xfrm>
        </p:spPr>
        <p:txBody>
          <a:bodyPr/>
          <a:lstStyle>
            <a:lvl1pPr marL="0" indent="0" algn="ctr">
              <a:lnSpc>
                <a:spcPct val="100000"/>
              </a:lnSpc>
              <a:buFontTx/>
              <a:buNone/>
              <a:defRPr sz="800" spc="0"/>
            </a:lvl1pPr>
          </a:lstStyle>
          <a:p>
            <a:endParaRPr lang="en-US" dirty="0"/>
          </a:p>
        </p:txBody>
      </p:sp>
      <p:sp>
        <p:nvSpPr>
          <p:cNvPr id="20" name="Picture Placeholder 25">
            <a:extLst>
              <a:ext uri="{FF2B5EF4-FFF2-40B4-BE49-F238E27FC236}">
                <a16:creationId xmlns:a16="http://schemas.microsoft.com/office/drawing/2014/main" id="{2D9741DF-DB52-493D-A38B-6D58C986C904}"/>
              </a:ext>
            </a:extLst>
          </p:cNvPr>
          <p:cNvSpPr>
            <a:spLocks noGrp="1" noChangeAspect="1"/>
          </p:cNvSpPr>
          <p:nvPr>
            <p:ph type="pic" sz="quarter" idx="26"/>
          </p:nvPr>
        </p:nvSpPr>
        <p:spPr>
          <a:xfrm>
            <a:off x="9041026" y="2943137"/>
            <a:ext cx="953146" cy="715962"/>
          </a:xfrm>
        </p:spPr>
        <p:txBody>
          <a:bodyPr/>
          <a:lstStyle>
            <a:lvl1pPr marL="0" indent="0" algn="ctr">
              <a:lnSpc>
                <a:spcPct val="100000"/>
              </a:lnSpc>
              <a:buFontTx/>
              <a:buNone/>
              <a:defRPr sz="800" spc="0"/>
            </a:lvl1pPr>
          </a:lstStyle>
          <a:p>
            <a:endParaRPr lang="en-US" dirty="0"/>
          </a:p>
        </p:txBody>
      </p:sp>
      <p:sp>
        <p:nvSpPr>
          <p:cNvPr id="21" name="Picture Placeholder 25">
            <a:extLst>
              <a:ext uri="{FF2B5EF4-FFF2-40B4-BE49-F238E27FC236}">
                <a16:creationId xmlns:a16="http://schemas.microsoft.com/office/drawing/2014/main" id="{9D7B9874-CAC9-4B23-8D73-D32A0C568B14}"/>
              </a:ext>
            </a:extLst>
          </p:cNvPr>
          <p:cNvSpPr>
            <a:spLocks noGrp="1" noChangeAspect="1"/>
          </p:cNvSpPr>
          <p:nvPr>
            <p:ph type="pic" sz="quarter" idx="27"/>
          </p:nvPr>
        </p:nvSpPr>
        <p:spPr>
          <a:xfrm>
            <a:off x="10435936" y="2943137"/>
            <a:ext cx="953146" cy="715962"/>
          </a:xfrm>
        </p:spPr>
        <p:txBody>
          <a:bodyPr/>
          <a:lstStyle>
            <a:lvl1pPr marL="0" indent="0" algn="ctr">
              <a:lnSpc>
                <a:spcPct val="100000"/>
              </a:lnSpc>
              <a:buFontTx/>
              <a:buNone/>
              <a:defRPr sz="800" spc="0"/>
            </a:lvl1pPr>
          </a:lstStyle>
          <a:p>
            <a:endParaRPr lang="en-US" dirty="0"/>
          </a:p>
        </p:txBody>
      </p:sp>
      <p:pic>
        <p:nvPicPr>
          <p:cNvPr id="23" name="Picture 22">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28" name="TextBox 27">
            <a:extLst>
              <a:ext uri="{FF2B5EF4-FFF2-40B4-BE49-F238E27FC236}">
                <a16:creationId xmlns:a16="http://schemas.microsoft.com/office/drawing/2014/main" id="{9D4E8769-234C-42F1-85D6-B5988DDA556C}"/>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ct val="1000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ct val="1000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22" name="Rectangle 21">
            <a:extLst>
              <a:ext uri="{FF2B5EF4-FFF2-40B4-BE49-F238E27FC236}">
                <a16:creationId xmlns:a16="http://schemas.microsoft.com/office/drawing/2014/main" id="{F5E9E6E3-5461-2447-B87E-206EB0153D7B}"/>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2">
            <a:extLst>
              <a:ext uri="{FF2B5EF4-FFF2-40B4-BE49-F238E27FC236}">
                <a16:creationId xmlns:a16="http://schemas.microsoft.com/office/drawing/2014/main" id="{F18CC11F-C5C0-4025-AC24-24CAE6563DA5}"/>
              </a:ext>
            </a:extLst>
          </p:cNvPr>
          <p:cNvSpPr>
            <a:spLocks noGrp="1"/>
          </p:cNvSpPr>
          <p:nvPr>
            <p:ph type="title"/>
          </p:nvPr>
        </p:nvSpPr>
        <p:spPr>
          <a:xfrm>
            <a:off x="550863" y="426720"/>
            <a:ext cx="11090274" cy="554356"/>
          </a:xfrm>
        </p:spPr>
        <p:txBody>
          <a:bodyPr lIns="0"/>
          <a:lstStyle/>
          <a:p>
            <a:r>
              <a:rPr lang="en-US" dirty="0"/>
              <a:t>Click to edit Master title style</a:t>
            </a:r>
          </a:p>
        </p:txBody>
      </p:sp>
      <p:sp>
        <p:nvSpPr>
          <p:cNvPr id="30" name="Text Placeholder 8">
            <a:extLst>
              <a:ext uri="{FF2B5EF4-FFF2-40B4-BE49-F238E27FC236}">
                <a16:creationId xmlns:a16="http://schemas.microsoft.com/office/drawing/2014/main" id="{3F6F554E-CC97-4B12-865B-D04AF5A90664}"/>
              </a:ext>
            </a:extLst>
          </p:cNvPr>
          <p:cNvSpPr>
            <a:spLocks noGrp="1"/>
          </p:cNvSpPr>
          <p:nvPr>
            <p:ph type="body" sz="quarter" idx="10"/>
          </p:nvPr>
        </p:nvSpPr>
        <p:spPr>
          <a:xfrm>
            <a:off x="550863" y="1074538"/>
            <a:ext cx="11090274" cy="904774"/>
          </a:xfrm>
        </p:spPr>
        <p:txBody>
          <a:bodyPr wrap="square">
            <a:noAutofit/>
          </a:bodyPr>
          <a:lstStyle>
            <a:lvl1pPr marL="0" indent="0">
              <a:lnSpc>
                <a:spcPct val="105000"/>
              </a:lnSpc>
              <a:spcBef>
                <a:spcPts val="0"/>
              </a:spcBef>
              <a:buNone/>
              <a:defRPr sz="16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4190999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9" name="Group 8"/>
          <p:cNvGrpSpPr/>
          <p:nvPr userDrawn="1"/>
        </p:nvGrpSpPr>
        <p:grpSpPr>
          <a:xfrm>
            <a:off x="3581399" y="3175"/>
            <a:ext cx="8610601" cy="6854826"/>
            <a:chOff x="3581399" y="3175"/>
            <a:chExt cx="8610601" cy="6854826"/>
          </a:xfrm>
        </p:grpSpPr>
        <p:sp>
          <p:nvSpPr>
            <p:cNvPr id="10" name="Freeform 9"/>
            <p:cNvSpPr>
              <a:spLocks/>
            </p:cNvSpPr>
            <p:nvPr userDrawn="1"/>
          </p:nvSpPr>
          <p:spPr bwMode="auto">
            <a:xfrm>
              <a:off x="6662737" y="3175"/>
              <a:ext cx="2565400" cy="1449388"/>
            </a:xfrm>
            <a:custGeom>
              <a:avLst/>
              <a:gdLst>
                <a:gd name="T0" fmla="*/ 1616 w 1616"/>
                <a:gd name="T1" fmla="*/ 913 h 913"/>
                <a:gd name="T2" fmla="*/ 0 w 1616"/>
                <a:gd name="T3" fmla="*/ 0 h 913"/>
                <a:gd name="T4" fmla="*/ 1441 w 1616"/>
                <a:gd name="T5" fmla="*/ 0 h 913"/>
                <a:gd name="T6" fmla="*/ 1616 w 1616"/>
                <a:gd name="T7" fmla="*/ 913 h 913"/>
              </a:gdLst>
              <a:ahLst/>
              <a:cxnLst>
                <a:cxn ang="0">
                  <a:pos x="T0" y="T1"/>
                </a:cxn>
                <a:cxn ang="0">
                  <a:pos x="T2" y="T3"/>
                </a:cxn>
                <a:cxn ang="0">
                  <a:pos x="T4" y="T5"/>
                </a:cxn>
                <a:cxn ang="0">
                  <a:pos x="T6" y="T7"/>
                </a:cxn>
              </a:cxnLst>
              <a:rect l="0" t="0" r="r" b="b"/>
              <a:pathLst>
                <a:path w="1616" h="913">
                  <a:moveTo>
                    <a:pt x="1616" y="913"/>
                  </a:moveTo>
                  <a:lnTo>
                    <a:pt x="0" y="0"/>
                  </a:lnTo>
                  <a:lnTo>
                    <a:pt x="1441" y="0"/>
                  </a:lnTo>
                  <a:lnTo>
                    <a:pt x="1616" y="913"/>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p:cNvSpPr>
            <p:nvPr userDrawn="1"/>
          </p:nvSpPr>
          <p:spPr bwMode="auto">
            <a:xfrm>
              <a:off x="8950324" y="3175"/>
              <a:ext cx="3241675" cy="2278063"/>
            </a:xfrm>
            <a:custGeom>
              <a:avLst/>
              <a:gdLst>
                <a:gd name="T0" fmla="*/ 2042 w 2042"/>
                <a:gd name="T1" fmla="*/ 0 h 1435"/>
                <a:gd name="T2" fmla="*/ 2042 w 2042"/>
                <a:gd name="T3" fmla="*/ 983 h 1435"/>
                <a:gd name="T4" fmla="*/ 1096 w 2042"/>
                <a:gd name="T5" fmla="*/ 1435 h 1435"/>
                <a:gd name="T6" fmla="*/ 175 w 2042"/>
                <a:gd name="T7" fmla="*/ 913 h 1435"/>
                <a:gd name="T8" fmla="*/ 0 w 2042"/>
                <a:gd name="T9" fmla="*/ 0 h 1435"/>
                <a:gd name="T10" fmla="*/ 2042 w 2042"/>
                <a:gd name="T11" fmla="*/ 0 h 1435"/>
              </a:gdLst>
              <a:ahLst/>
              <a:cxnLst>
                <a:cxn ang="0">
                  <a:pos x="T0" y="T1"/>
                </a:cxn>
                <a:cxn ang="0">
                  <a:pos x="T2" y="T3"/>
                </a:cxn>
                <a:cxn ang="0">
                  <a:pos x="T4" y="T5"/>
                </a:cxn>
                <a:cxn ang="0">
                  <a:pos x="T6" y="T7"/>
                </a:cxn>
                <a:cxn ang="0">
                  <a:pos x="T8" y="T9"/>
                </a:cxn>
                <a:cxn ang="0">
                  <a:pos x="T10" y="T11"/>
                </a:cxn>
              </a:cxnLst>
              <a:rect l="0" t="0" r="r" b="b"/>
              <a:pathLst>
                <a:path w="2042" h="1435">
                  <a:moveTo>
                    <a:pt x="2042" y="0"/>
                  </a:moveTo>
                  <a:lnTo>
                    <a:pt x="2042" y="983"/>
                  </a:lnTo>
                  <a:lnTo>
                    <a:pt x="1096" y="1435"/>
                  </a:lnTo>
                  <a:lnTo>
                    <a:pt x="175" y="913"/>
                  </a:lnTo>
                  <a:lnTo>
                    <a:pt x="0" y="0"/>
                  </a:lnTo>
                  <a:lnTo>
                    <a:pt x="2042" y="0"/>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9228137" y="1452563"/>
              <a:ext cx="1462088" cy="1398588"/>
            </a:xfrm>
            <a:custGeom>
              <a:avLst/>
              <a:gdLst>
                <a:gd name="T0" fmla="*/ 921 w 921"/>
                <a:gd name="T1" fmla="*/ 522 h 881"/>
                <a:gd name="T2" fmla="*/ 168 w 921"/>
                <a:gd name="T3" fmla="*/ 881 h 881"/>
                <a:gd name="T4" fmla="*/ 0 w 921"/>
                <a:gd name="T5" fmla="*/ 0 h 881"/>
                <a:gd name="T6" fmla="*/ 921 w 921"/>
                <a:gd name="T7" fmla="*/ 522 h 881"/>
              </a:gdLst>
              <a:ahLst/>
              <a:cxnLst>
                <a:cxn ang="0">
                  <a:pos x="T0" y="T1"/>
                </a:cxn>
                <a:cxn ang="0">
                  <a:pos x="T2" y="T3"/>
                </a:cxn>
                <a:cxn ang="0">
                  <a:pos x="T4" y="T5"/>
                </a:cxn>
                <a:cxn ang="0">
                  <a:pos x="T6" y="T7"/>
                </a:cxn>
              </a:cxnLst>
              <a:rect l="0" t="0" r="r" b="b"/>
              <a:pathLst>
                <a:path w="921" h="881">
                  <a:moveTo>
                    <a:pt x="921" y="522"/>
                  </a:moveTo>
                  <a:lnTo>
                    <a:pt x="168" y="881"/>
                  </a:lnTo>
                  <a:lnTo>
                    <a:pt x="0" y="0"/>
                  </a:lnTo>
                  <a:lnTo>
                    <a:pt x="921" y="52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p:cNvSpPr>
            <p:nvPr userDrawn="1"/>
          </p:nvSpPr>
          <p:spPr bwMode="auto">
            <a:xfrm>
              <a:off x="8950324" y="3175"/>
              <a:ext cx="3241675" cy="2278063"/>
            </a:xfrm>
            <a:custGeom>
              <a:avLst/>
              <a:gdLst>
                <a:gd name="T0" fmla="*/ 2042 w 2042"/>
                <a:gd name="T1" fmla="*/ 0 h 1435"/>
                <a:gd name="T2" fmla="*/ 2042 w 2042"/>
                <a:gd name="T3" fmla="*/ 983 h 1435"/>
                <a:gd name="T4" fmla="*/ 1096 w 2042"/>
                <a:gd name="T5" fmla="*/ 1435 h 1435"/>
                <a:gd name="T6" fmla="*/ 175 w 2042"/>
                <a:gd name="T7" fmla="*/ 913 h 1435"/>
                <a:gd name="T8" fmla="*/ 0 w 2042"/>
                <a:gd name="T9" fmla="*/ 0 h 1435"/>
                <a:gd name="T10" fmla="*/ 2042 w 2042"/>
                <a:gd name="T11" fmla="*/ 0 h 1435"/>
              </a:gdLst>
              <a:ahLst/>
              <a:cxnLst>
                <a:cxn ang="0">
                  <a:pos x="T0" y="T1"/>
                </a:cxn>
                <a:cxn ang="0">
                  <a:pos x="T2" y="T3"/>
                </a:cxn>
                <a:cxn ang="0">
                  <a:pos x="T4" y="T5"/>
                </a:cxn>
                <a:cxn ang="0">
                  <a:pos x="T6" y="T7"/>
                </a:cxn>
                <a:cxn ang="0">
                  <a:pos x="T8" y="T9"/>
                </a:cxn>
                <a:cxn ang="0">
                  <a:pos x="T10" y="T11"/>
                </a:cxn>
              </a:cxnLst>
              <a:rect l="0" t="0" r="r" b="b"/>
              <a:pathLst>
                <a:path w="2042" h="1435">
                  <a:moveTo>
                    <a:pt x="2042" y="0"/>
                  </a:moveTo>
                  <a:lnTo>
                    <a:pt x="2042" y="983"/>
                  </a:lnTo>
                  <a:lnTo>
                    <a:pt x="1096" y="1435"/>
                  </a:lnTo>
                  <a:lnTo>
                    <a:pt x="175" y="913"/>
                  </a:lnTo>
                  <a:lnTo>
                    <a:pt x="0" y="0"/>
                  </a:lnTo>
                  <a:lnTo>
                    <a:pt x="2042" y="0"/>
                  </a:lnTo>
                  <a:close/>
                </a:path>
              </a:pathLst>
            </a:custGeom>
            <a:solidFill>
              <a:srgbClr val="EFEFEF"/>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13"/>
            <p:cNvSpPr>
              <a:spLocks/>
            </p:cNvSpPr>
            <p:nvPr userDrawn="1"/>
          </p:nvSpPr>
          <p:spPr bwMode="auto">
            <a:xfrm>
              <a:off x="10136187" y="5238750"/>
              <a:ext cx="2055813" cy="1619250"/>
            </a:xfrm>
            <a:custGeom>
              <a:avLst/>
              <a:gdLst>
                <a:gd name="connsiteX0" fmla="*/ 2055813 w 2055813"/>
                <a:gd name="connsiteY0" fmla="*/ 0 h 1619250"/>
                <a:gd name="connsiteX1" fmla="*/ 2055813 w 2055813"/>
                <a:gd name="connsiteY1" fmla="*/ 1619250 h 1619250"/>
                <a:gd name="connsiteX2" fmla="*/ 123313 w 2055813"/>
                <a:gd name="connsiteY2" fmla="*/ 1619250 h 1619250"/>
                <a:gd name="connsiteX3" fmla="*/ 0 w 2055813"/>
                <a:gd name="connsiteY3" fmla="*/ 981075 h 1619250"/>
                <a:gd name="connsiteX4" fmla="*/ 247650 w 2055813"/>
                <a:gd name="connsiteY4" fmla="*/ 863600 h 1619250"/>
                <a:gd name="connsiteX5" fmla="*/ 2055813 w 2055813"/>
                <a:gd name="connsiteY5" fmla="*/ 0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13" h="1619250">
                  <a:moveTo>
                    <a:pt x="2055813" y="0"/>
                  </a:moveTo>
                  <a:lnTo>
                    <a:pt x="2055813" y="1619250"/>
                  </a:lnTo>
                  <a:lnTo>
                    <a:pt x="123313" y="1619250"/>
                  </a:lnTo>
                  <a:lnTo>
                    <a:pt x="0" y="981075"/>
                  </a:lnTo>
                  <a:lnTo>
                    <a:pt x="247650" y="863600"/>
                  </a:lnTo>
                  <a:lnTo>
                    <a:pt x="2055813" y="0"/>
                  </a:lnTo>
                  <a:close/>
                </a:path>
              </a:pathLst>
            </a:custGeom>
            <a:solidFill>
              <a:srgbClr val="E2E2E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5" name="Freeform 10"/>
            <p:cNvSpPr>
              <a:spLocks/>
            </p:cNvSpPr>
            <p:nvPr userDrawn="1"/>
          </p:nvSpPr>
          <p:spPr bwMode="auto">
            <a:xfrm>
              <a:off x="10690224" y="1563688"/>
              <a:ext cx="1501775" cy="1566863"/>
            </a:xfrm>
            <a:custGeom>
              <a:avLst/>
              <a:gdLst>
                <a:gd name="T0" fmla="*/ 946 w 946"/>
                <a:gd name="T1" fmla="*/ 0 h 987"/>
                <a:gd name="T2" fmla="*/ 946 w 946"/>
                <a:gd name="T3" fmla="*/ 987 h 987"/>
                <a:gd name="T4" fmla="*/ 0 w 946"/>
                <a:gd name="T5" fmla="*/ 452 h 987"/>
                <a:gd name="T6" fmla="*/ 946 w 946"/>
                <a:gd name="T7" fmla="*/ 0 h 987"/>
              </a:gdLst>
              <a:ahLst/>
              <a:cxnLst>
                <a:cxn ang="0">
                  <a:pos x="T0" y="T1"/>
                </a:cxn>
                <a:cxn ang="0">
                  <a:pos x="T2" y="T3"/>
                </a:cxn>
                <a:cxn ang="0">
                  <a:pos x="T4" y="T5"/>
                </a:cxn>
                <a:cxn ang="0">
                  <a:pos x="T6" y="T7"/>
                </a:cxn>
              </a:cxnLst>
              <a:rect l="0" t="0" r="r" b="b"/>
              <a:pathLst>
                <a:path w="946" h="987">
                  <a:moveTo>
                    <a:pt x="946" y="0"/>
                  </a:moveTo>
                  <a:lnTo>
                    <a:pt x="946" y="987"/>
                  </a:lnTo>
                  <a:lnTo>
                    <a:pt x="0" y="452"/>
                  </a:lnTo>
                  <a:lnTo>
                    <a:pt x="946" y="0"/>
                  </a:lnTo>
                  <a:close/>
                </a:path>
              </a:pathLst>
            </a:custGeom>
            <a:solidFill>
              <a:srgbClr val="F5F5F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11"/>
            <p:cNvSpPr>
              <a:spLocks/>
            </p:cNvSpPr>
            <p:nvPr userDrawn="1"/>
          </p:nvSpPr>
          <p:spPr bwMode="auto">
            <a:xfrm>
              <a:off x="9494837" y="2281238"/>
              <a:ext cx="2697163" cy="2016125"/>
            </a:xfrm>
            <a:custGeom>
              <a:avLst/>
              <a:gdLst>
                <a:gd name="T0" fmla="*/ 1699 w 1699"/>
                <a:gd name="T1" fmla="*/ 535 h 1270"/>
                <a:gd name="T2" fmla="*/ 1699 w 1699"/>
                <a:gd name="T3" fmla="*/ 539 h 1270"/>
                <a:gd name="T4" fmla="*/ 174 w 1699"/>
                <a:gd name="T5" fmla="*/ 1270 h 1270"/>
                <a:gd name="T6" fmla="*/ 0 w 1699"/>
                <a:gd name="T7" fmla="*/ 359 h 1270"/>
                <a:gd name="T8" fmla="*/ 753 w 1699"/>
                <a:gd name="T9" fmla="*/ 0 h 1270"/>
                <a:gd name="T10" fmla="*/ 1699 w 1699"/>
                <a:gd name="T11" fmla="*/ 535 h 1270"/>
              </a:gdLst>
              <a:ahLst/>
              <a:cxnLst>
                <a:cxn ang="0">
                  <a:pos x="T0" y="T1"/>
                </a:cxn>
                <a:cxn ang="0">
                  <a:pos x="T2" y="T3"/>
                </a:cxn>
                <a:cxn ang="0">
                  <a:pos x="T4" y="T5"/>
                </a:cxn>
                <a:cxn ang="0">
                  <a:pos x="T6" y="T7"/>
                </a:cxn>
                <a:cxn ang="0">
                  <a:pos x="T8" y="T9"/>
                </a:cxn>
                <a:cxn ang="0">
                  <a:pos x="T10" y="T11"/>
                </a:cxn>
              </a:cxnLst>
              <a:rect l="0" t="0" r="r" b="b"/>
              <a:pathLst>
                <a:path w="1699" h="1270">
                  <a:moveTo>
                    <a:pt x="1699" y="535"/>
                  </a:moveTo>
                  <a:lnTo>
                    <a:pt x="1699" y="539"/>
                  </a:lnTo>
                  <a:lnTo>
                    <a:pt x="174" y="1270"/>
                  </a:lnTo>
                  <a:lnTo>
                    <a:pt x="0" y="359"/>
                  </a:lnTo>
                  <a:lnTo>
                    <a:pt x="753" y="0"/>
                  </a:lnTo>
                  <a:lnTo>
                    <a:pt x="1699" y="535"/>
                  </a:lnTo>
                  <a:close/>
                </a:path>
              </a:pathLst>
            </a:custGeom>
            <a:solidFill>
              <a:srgbClr val="F7F7F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16"/>
            <p:cNvSpPr>
              <a:spLocks/>
            </p:cNvSpPr>
            <p:nvPr userDrawn="1"/>
          </p:nvSpPr>
          <p:spPr bwMode="auto">
            <a:xfrm>
              <a:off x="4416449" y="4297363"/>
              <a:ext cx="5719738" cy="2560637"/>
            </a:xfrm>
            <a:custGeom>
              <a:avLst/>
              <a:gdLst>
                <a:gd name="connsiteX0" fmla="*/ 5354613 w 5719738"/>
                <a:gd name="connsiteY0" fmla="*/ 0 h 2560637"/>
                <a:gd name="connsiteX1" fmla="*/ 5700688 w 5719738"/>
                <a:gd name="connsiteY1" fmla="*/ 1804988 h 2560637"/>
                <a:gd name="connsiteX2" fmla="*/ 5719738 w 5719738"/>
                <a:gd name="connsiteY2" fmla="*/ 1922463 h 2560637"/>
                <a:gd name="connsiteX3" fmla="*/ 4385374 w 5719738"/>
                <a:gd name="connsiteY3" fmla="*/ 2560637 h 2560637"/>
                <a:gd name="connsiteX4" fmla="*/ 0 w 5719738"/>
                <a:gd name="connsiteY4" fmla="*/ 2560637 h 2560637"/>
                <a:gd name="connsiteX5" fmla="*/ 5354613 w 5719738"/>
                <a:gd name="connsiteY5" fmla="*/ 0 h 256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9738" h="2560637">
                  <a:moveTo>
                    <a:pt x="5354613" y="0"/>
                  </a:moveTo>
                  <a:lnTo>
                    <a:pt x="5700688" y="1804988"/>
                  </a:lnTo>
                  <a:lnTo>
                    <a:pt x="5719738" y="1922463"/>
                  </a:lnTo>
                  <a:lnTo>
                    <a:pt x="4385374" y="2560637"/>
                  </a:lnTo>
                  <a:lnTo>
                    <a:pt x="0" y="2560637"/>
                  </a:lnTo>
                  <a:lnTo>
                    <a:pt x="5354613" y="0"/>
                  </a:lnTo>
                  <a:close/>
                </a:path>
              </a:pathLst>
            </a:custGeom>
            <a:solidFill>
              <a:srgbClr val="FDFDFD"/>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8" name="Freeform 17"/>
            <p:cNvSpPr>
              <a:spLocks/>
            </p:cNvSpPr>
            <p:nvPr userDrawn="1"/>
          </p:nvSpPr>
          <p:spPr bwMode="auto">
            <a:xfrm>
              <a:off x="9771062" y="3136900"/>
              <a:ext cx="2420938" cy="3082925"/>
            </a:xfrm>
            <a:custGeom>
              <a:avLst/>
              <a:gdLst>
                <a:gd name="T0" fmla="*/ 1525 w 1525"/>
                <a:gd name="T1" fmla="*/ 0 h 1942"/>
                <a:gd name="T2" fmla="*/ 1525 w 1525"/>
                <a:gd name="T3" fmla="*/ 1324 h 1942"/>
                <a:gd name="T4" fmla="*/ 230 w 1525"/>
                <a:gd name="T5" fmla="*/ 1942 h 1942"/>
                <a:gd name="T6" fmla="*/ 0 w 1525"/>
                <a:gd name="T7" fmla="*/ 731 h 1942"/>
                <a:gd name="T8" fmla="*/ 1525 w 1525"/>
                <a:gd name="T9" fmla="*/ 0 h 1942"/>
              </a:gdLst>
              <a:ahLst/>
              <a:cxnLst>
                <a:cxn ang="0">
                  <a:pos x="T0" y="T1"/>
                </a:cxn>
                <a:cxn ang="0">
                  <a:pos x="T2" y="T3"/>
                </a:cxn>
                <a:cxn ang="0">
                  <a:pos x="T4" y="T5"/>
                </a:cxn>
                <a:cxn ang="0">
                  <a:pos x="T6" y="T7"/>
                </a:cxn>
                <a:cxn ang="0">
                  <a:pos x="T8" y="T9"/>
                </a:cxn>
              </a:cxnLst>
              <a:rect l="0" t="0" r="r" b="b"/>
              <a:pathLst>
                <a:path w="1525" h="1942">
                  <a:moveTo>
                    <a:pt x="1525" y="0"/>
                  </a:moveTo>
                  <a:lnTo>
                    <a:pt x="1525" y="1324"/>
                  </a:lnTo>
                  <a:lnTo>
                    <a:pt x="230" y="1942"/>
                  </a:lnTo>
                  <a:lnTo>
                    <a:pt x="0" y="731"/>
                  </a:lnTo>
                  <a:lnTo>
                    <a:pt x="1525" y="0"/>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18"/>
            <p:cNvSpPr/>
            <p:nvPr userDrawn="1"/>
          </p:nvSpPr>
          <p:spPr>
            <a:xfrm>
              <a:off x="3581399" y="2851150"/>
              <a:ext cx="6189663" cy="4006850"/>
            </a:xfrm>
            <a:custGeom>
              <a:avLst/>
              <a:gdLst>
                <a:gd name="connsiteX0" fmla="*/ 5913438 w 6189663"/>
                <a:gd name="connsiteY0" fmla="*/ 0 h 4006850"/>
                <a:gd name="connsiteX1" fmla="*/ 6189663 w 6189663"/>
                <a:gd name="connsiteY1" fmla="*/ 1446213 h 4006850"/>
                <a:gd name="connsiteX2" fmla="*/ 835048 w 6189663"/>
                <a:gd name="connsiteY2" fmla="*/ 4006850 h 4006850"/>
                <a:gd name="connsiteX3" fmla="*/ 565700 w 6189663"/>
                <a:gd name="connsiteY3" fmla="*/ 4006850 h 4006850"/>
                <a:gd name="connsiteX4" fmla="*/ 0 w 6189663"/>
                <a:gd name="connsiteY4" fmla="*/ 2827338 h 4006850"/>
                <a:gd name="connsiteX5" fmla="*/ 5913438 w 6189663"/>
                <a:gd name="connsiteY5" fmla="*/ 0 h 400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89663" h="4006850">
                  <a:moveTo>
                    <a:pt x="5913438" y="0"/>
                  </a:moveTo>
                  <a:lnTo>
                    <a:pt x="6189663" y="1446213"/>
                  </a:lnTo>
                  <a:lnTo>
                    <a:pt x="835048" y="4006850"/>
                  </a:lnTo>
                  <a:lnTo>
                    <a:pt x="565700" y="4006850"/>
                  </a:lnTo>
                  <a:lnTo>
                    <a:pt x="0" y="2827338"/>
                  </a:lnTo>
                  <a:lnTo>
                    <a:pt x="5913438"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userDrawn="1"/>
          </p:nvSpPr>
          <p:spPr>
            <a:xfrm>
              <a:off x="8801822" y="6219826"/>
              <a:ext cx="1457677" cy="638175"/>
            </a:xfrm>
            <a:custGeom>
              <a:avLst/>
              <a:gdLst>
                <a:gd name="connsiteX0" fmla="*/ 1334365 w 1457677"/>
                <a:gd name="connsiteY0" fmla="*/ 0 h 638175"/>
                <a:gd name="connsiteX1" fmla="*/ 1457677 w 1457677"/>
                <a:gd name="connsiteY1" fmla="*/ 638175 h 638175"/>
                <a:gd name="connsiteX2" fmla="*/ 0 w 1457677"/>
                <a:gd name="connsiteY2" fmla="*/ 638175 h 638175"/>
                <a:gd name="connsiteX3" fmla="*/ 1334365 w 1457677"/>
                <a:gd name="connsiteY3" fmla="*/ 0 h 638175"/>
              </a:gdLst>
              <a:ahLst/>
              <a:cxnLst>
                <a:cxn ang="0">
                  <a:pos x="connsiteX0" y="connsiteY0"/>
                </a:cxn>
                <a:cxn ang="0">
                  <a:pos x="connsiteX1" y="connsiteY1"/>
                </a:cxn>
                <a:cxn ang="0">
                  <a:pos x="connsiteX2" y="connsiteY2"/>
                </a:cxn>
                <a:cxn ang="0">
                  <a:pos x="connsiteX3" y="connsiteY3"/>
                </a:cxn>
              </a:cxnLst>
              <a:rect l="l" t="t" r="r" b="b"/>
              <a:pathLst>
                <a:path w="1457677" h="638175">
                  <a:moveTo>
                    <a:pt x="1334365" y="0"/>
                  </a:moveTo>
                  <a:lnTo>
                    <a:pt x="1457677" y="638175"/>
                  </a:lnTo>
                  <a:lnTo>
                    <a:pt x="0" y="638175"/>
                  </a:lnTo>
                  <a:lnTo>
                    <a:pt x="1334365" y="0"/>
                  </a:lnTo>
                  <a:close/>
                </a:path>
              </a:pathLst>
            </a:cu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3"/>
          <p:cNvSpPr>
            <a:spLocks noGrp="1"/>
          </p:cNvSpPr>
          <p:nvPr>
            <p:ph type="title"/>
          </p:nvPr>
        </p:nvSpPr>
        <p:spPr>
          <a:xfrm>
            <a:off x="550863" y="3047996"/>
            <a:ext cx="7170737" cy="2451947"/>
          </a:xfrm>
        </p:spPr>
        <p:txBody>
          <a:bodyPr lIns="0" rIns="0" anchor="b"/>
          <a:lstStyle>
            <a:lvl1pPr>
              <a:defRPr sz="5400"/>
            </a:lvl1pPr>
          </a:lstStyle>
          <a:p>
            <a:r>
              <a:rPr lang="en-US" dirty="0"/>
              <a:t>Click to edit Master title style</a:t>
            </a:r>
          </a:p>
        </p:txBody>
      </p:sp>
      <p:sp>
        <p:nvSpPr>
          <p:cNvPr id="8" name="Rectangle 7">
            <a:extLst>
              <a:ext uri="{FF2B5EF4-FFF2-40B4-BE49-F238E27FC236}">
                <a16:creationId xmlns:a16="http://schemas.microsoft.com/office/drawing/2014/main" id="{1D9BA985-16AA-254C-9E2F-13599CECD7D1}"/>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1494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grpSp>
        <p:nvGrpSpPr>
          <p:cNvPr id="368" name="Group 367"/>
          <p:cNvGrpSpPr/>
          <p:nvPr userDrawn="1"/>
        </p:nvGrpSpPr>
        <p:grpSpPr>
          <a:xfrm>
            <a:off x="0" y="-7938"/>
            <a:ext cx="12212637" cy="6881636"/>
            <a:chOff x="-13979525" y="3175"/>
            <a:chExt cx="12212637" cy="6881636"/>
          </a:xfrm>
          <a:solidFill>
            <a:srgbClr val="F7F7F7"/>
          </a:solidFill>
        </p:grpSpPr>
        <p:sp>
          <p:nvSpPr>
            <p:cNvPr id="369" name="Freeform 5"/>
            <p:cNvSpPr>
              <a:spLocks/>
            </p:cNvSpPr>
            <p:nvPr userDrawn="1"/>
          </p:nvSpPr>
          <p:spPr bwMode="auto">
            <a:xfrm>
              <a:off x="-13979525" y="2495550"/>
              <a:ext cx="3006725" cy="1897063"/>
            </a:xfrm>
            <a:custGeom>
              <a:avLst/>
              <a:gdLst>
                <a:gd name="T0" fmla="*/ 955 w 969"/>
                <a:gd name="T1" fmla="*/ 511 h 517"/>
                <a:gd name="T2" fmla="*/ 867 w 969"/>
                <a:gd name="T3" fmla="*/ 502 h 517"/>
                <a:gd name="T4" fmla="*/ 682 w 969"/>
                <a:gd name="T5" fmla="*/ 448 h 517"/>
                <a:gd name="T6" fmla="*/ 587 w 969"/>
                <a:gd name="T7" fmla="*/ 382 h 517"/>
                <a:gd name="T8" fmla="*/ 541 w 969"/>
                <a:gd name="T9" fmla="*/ 343 h 517"/>
                <a:gd name="T10" fmla="*/ 478 w 969"/>
                <a:gd name="T11" fmla="*/ 300 h 517"/>
                <a:gd name="T12" fmla="*/ 571 w 969"/>
                <a:gd name="T13" fmla="*/ 377 h 517"/>
                <a:gd name="T14" fmla="*/ 594 w 969"/>
                <a:gd name="T15" fmla="*/ 412 h 517"/>
                <a:gd name="T16" fmla="*/ 356 w 969"/>
                <a:gd name="T17" fmla="*/ 306 h 517"/>
                <a:gd name="T18" fmla="*/ 267 w 969"/>
                <a:gd name="T19" fmla="*/ 271 h 517"/>
                <a:gd name="T20" fmla="*/ 188 w 969"/>
                <a:gd name="T21" fmla="*/ 226 h 517"/>
                <a:gd name="T22" fmla="*/ 0 w 969"/>
                <a:gd name="T23" fmla="*/ 101 h 517"/>
                <a:gd name="T24" fmla="*/ 11 w 969"/>
                <a:gd name="T25" fmla="*/ 15 h 517"/>
                <a:gd name="T26" fmla="*/ 61 w 969"/>
                <a:gd name="T27" fmla="*/ 55 h 517"/>
                <a:gd name="T28" fmla="*/ 247 w 969"/>
                <a:gd name="T29" fmla="*/ 195 h 517"/>
                <a:gd name="T30" fmla="*/ 228 w 969"/>
                <a:gd name="T31" fmla="*/ 169 h 517"/>
                <a:gd name="T32" fmla="*/ 190 w 969"/>
                <a:gd name="T33" fmla="*/ 141 h 517"/>
                <a:gd name="T34" fmla="*/ 170 w 969"/>
                <a:gd name="T35" fmla="*/ 114 h 517"/>
                <a:gd name="T36" fmla="*/ 152 w 969"/>
                <a:gd name="T37" fmla="*/ 86 h 517"/>
                <a:gd name="T38" fmla="*/ 263 w 969"/>
                <a:gd name="T39" fmla="*/ 3 h 517"/>
                <a:gd name="T40" fmla="*/ 172 w 969"/>
                <a:gd name="T41" fmla="*/ 90 h 517"/>
                <a:gd name="T42" fmla="*/ 215 w 969"/>
                <a:gd name="T43" fmla="*/ 131 h 517"/>
                <a:gd name="T44" fmla="*/ 246 w 969"/>
                <a:gd name="T45" fmla="*/ 152 h 517"/>
                <a:gd name="T46" fmla="*/ 315 w 969"/>
                <a:gd name="T47" fmla="*/ 177 h 517"/>
                <a:gd name="T48" fmla="*/ 434 w 969"/>
                <a:gd name="T49" fmla="*/ 88 h 517"/>
                <a:gd name="T50" fmla="*/ 392 w 969"/>
                <a:gd name="T51" fmla="*/ 136 h 517"/>
                <a:gd name="T52" fmla="*/ 348 w 969"/>
                <a:gd name="T53" fmla="*/ 207 h 517"/>
                <a:gd name="T54" fmla="*/ 418 w 969"/>
                <a:gd name="T55" fmla="*/ 255 h 517"/>
                <a:gd name="T56" fmla="*/ 512 w 969"/>
                <a:gd name="T57" fmla="*/ 239 h 517"/>
                <a:gd name="T58" fmla="*/ 627 w 969"/>
                <a:gd name="T59" fmla="*/ 165 h 517"/>
                <a:gd name="T60" fmla="*/ 533 w 969"/>
                <a:gd name="T61" fmla="*/ 243 h 517"/>
                <a:gd name="T62" fmla="*/ 466 w 969"/>
                <a:gd name="T63" fmla="*/ 281 h 517"/>
                <a:gd name="T64" fmla="*/ 542 w 969"/>
                <a:gd name="T65" fmla="*/ 283 h 517"/>
                <a:gd name="T66" fmla="*/ 525 w 969"/>
                <a:gd name="T67" fmla="*/ 301 h 517"/>
                <a:gd name="T68" fmla="*/ 595 w 969"/>
                <a:gd name="T69" fmla="*/ 356 h 517"/>
                <a:gd name="T70" fmla="*/ 658 w 969"/>
                <a:gd name="T71" fmla="*/ 381 h 517"/>
                <a:gd name="T72" fmla="*/ 756 w 969"/>
                <a:gd name="T73" fmla="*/ 337 h 517"/>
                <a:gd name="T74" fmla="*/ 763 w 969"/>
                <a:gd name="T75" fmla="*/ 339 h 517"/>
                <a:gd name="T76" fmla="*/ 684 w 969"/>
                <a:gd name="T77" fmla="*/ 386 h 517"/>
                <a:gd name="T78" fmla="*/ 714 w 969"/>
                <a:gd name="T79" fmla="*/ 405 h 517"/>
                <a:gd name="T80" fmla="*/ 720 w 969"/>
                <a:gd name="T81" fmla="*/ 422 h 517"/>
                <a:gd name="T82" fmla="*/ 786 w 969"/>
                <a:gd name="T83" fmla="*/ 450 h 517"/>
                <a:gd name="T84" fmla="*/ 885 w 969"/>
                <a:gd name="T85" fmla="*/ 432 h 517"/>
                <a:gd name="T86" fmla="*/ 969 w 969"/>
                <a:gd name="T87" fmla="*/ 398 h 517"/>
                <a:gd name="T88" fmla="*/ 826 w 969"/>
                <a:gd name="T89" fmla="*/ 463 h 517"/>
                <a:gd name="T90" fmla="*/ 832 w 969"/>
                <a:gd name="T91" fmla="*/ 473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9" h="517">
                  <a:moveTo>
                    <a:pt x="867" y="484"/>
                  </a:moveTo>
                  <a:cubicBezTo>
                    <a:pt x="889" y="496"/>
                    <a:pt x="912" y="505"/>
                    <a:pt x="937" y="507"/>
                  </a:cubicBezTo>
                  <a:cubicBezTo>
                    <a:pt x="943" y="507"/>
                    <a:pt x="950" y="507"/>
                    <a:pt x="955" y="511"/>
                  </a:cubicBezTo>
                  <a:cubicBezTo>
                    <a:pt x="955" y="513"/>
                    <a:pt x="954" y="514"/>
                    <a:pt x="952" y="514"/>
                  </a:cubicBezTo>
                  <a:cubicBezTo>
                    <a:pt x="944" y="517"/>
                    <a:pt x="936" y="513"/>
                    <a:pt x="928" y="512"/>
                  </a:cubicBezTo>
                  <a:cubicBezTo>
                    <a:pt x="907" y="510"/>
                    <a:pt x="888" y="504"/>
                    <a:pt x="867" y="502"/>
                  </a:cubicBezTo>
                  <a:cubicBezTo>
                    <a:pt x="828" y="497"/>
                    <a:pt x="791" y="485"/>
                    <a:pt x="754" y="471"/>
                  </a:cubicBezTo>
                  <a:cubicBezTo>
                    <a:pt x="732" y="463"/>
                    <a:pt x="710" y="456"/>
                    <a:pt x="687" y="451"/>
                  </a:cubicBezTo>
                  <a:cubicBezTo>
                    <a:pt x="686" y="450"/>
                    <a:pt x="684" y="448"/>
                    <a:pt x="682" y="448"/>
                  </a:cubicBezTo>
                  <a:cubicBezTo>
                    <a:pt x="662" y="448"/>
                    <a:pt x="651" y="431"/>
                    <a:pt x="636" y="422"/>
                  </a:cubicBezTo>
                  <a:cubicBezTo>
                    <a:pt x="623" y="414"/>
                    <a:pt x="613" y="404"/>
                    <a:pt x="601" y="395"/>
                  </a:cubicBezTo>
                  <a:cubicBezTo>
                    <a:pt x="596" y="391"/>
                    <a:pt x="592" y="386"/>
                    <a:pt x="587" y="382"/>
                  </a:cubicBezTo>
                  <a:cubicBezTo>
                    <a:pt x="582" y="377"/>
                    <a:pt x="577" y="372"/>
                    <a:pt x="570" y="370"/>
                  </a:cubicBezTo>
                  <a:cubicBezTo>
                    <a:pt x="566" y="370"/>
                    <a:pt x="564" y="367"/>
                    <a:pt x="563" y="364"/>
                  </a:cubicBezTo>
                  <a:cubicBezTo>
                    <a:pt x="559" y="354"/>
                    <a:pt x="549" y="349"/>
                    <a:pt x="541" y="343"/>
                  </a:cubicBezTo>
                  <a:cubicBezTo>
                    <a:pt x="535" y="339"/>
                    <a:pt x="528" y="337"/>
                    <a:pt x="524" y="331"/>
                  </a:cubicBezTo>
                  <a:cubicBezTo>
                    <a:pt x="523" y="330"/>
                    <a:pt x="524" y="331"/>
                    <a:pt x="523" y="331"/>
                  </a:cubicBezTo>
                  <a:cubicBezTo>
                    <a:pt x="503" y="328"/>
                    <a:pt x="494" y="309"/>
                    <a:pt x="478" y="300"/>
                  </a:cubicBezTo>
                  <a:cubicBezTo>
                    <a:pt x="477" y="300"/>
                    <a:pt x="476" y="299"/>
                    <a:pt x="475" y="299"/>
                  </a:cubicBezTo>
                  <a:cubicBezTo>
                    <a:pt x="485" y="306"/>
                    <a:pt x="494" y="316"/>
                    <a:pt x="504" y="324"/>
                  </a:cubicBezTo>
                  <a:cubicBezTo>
                    <a:pt x="525" y="343"/>
                    <a:pt x="546" y="363"/>
                    <a:pt x="571" y="377"/>
                  </a:cubicBezTo>
                  <a:cubicBezTo>
                    <a:pt x="592" y="389"/>
                    <a:pt x="610" y="407"/>
                    <a:pt x="630" y="421"/>
                  </a:cubicBezTo>
                  <a:cubicBezTo>
                    <a:pt x="633" y="424"/>
                    <a:pt x="637" y="427"/>
                    <a:pt x="629" y="429"/>
                  </a:cubicBezTo>
                  <a:cubicBezTo>
                    <a:pt x="617" y="425"/>
                    <a:pt x="606" y="418"/>
                    <a:pt x="594" y="412"/>
                  </a:cubicBezTo>
                  <a:cubicBezTo>
                    <a:pt x="556" y="393"/>
                    <a:pt x="515" y="380"/>
                    <a:pt x="474" y="364"/>
                  </a:cubicBezTo>
                  <a:cubicBezTo>
                    <a:pt x="469" y="362"/>
                    <a:pt x="463" y="361"/>
                    <a:pt x="458" y="361"/>
                  </a:cubicBezTo>
                  <a:cubicBezTo>
                    <a:pt x="424" y="342"/>
                    <a:pt x="390" y="324"/>
                    <a:pt x="356" y="306"/>
                  </a:cubicBezTo>
                  <a:cubicBezTo>
                    <a:pt x="330" y="293"/>
                    <a:pt x="304" y="281"/>
                    <a:pt x="280" y="267"/>
                  </a:cubicBezTo>
                  <a:cubicBezTo>
                    <a:pt x="263" y="257"/>
                    <a:pt x="245" y="249"/>
                    <a:pt x="235" y="242"/>
                  </a:cubicBezTo>
                  <a:cubicBezTo>
                    <a:pt x="243" y="248"/>
                    <a:pt x="254" y="261"/>
                    <a:pt x="267" y="271"/>
                  </a:cubicBezTo>
                  <a:cubicBezTo>
                    <a:pt x="270" y="273"/>
                    <a:pt x="273" y="277"/>
                    <a:pt x="266" y="278"/>
                  </a:cubicBezTo>
                  <a:cubicBezTo>
                    <a:pt x="264" y="278"/>
                    <a:pt x="261" y="276"/>
                    <a:pt x="259" y="275"/>
                  </a:cubicBezTo>
                  <a:cubicBezTo>
                    <a:pt x="236" y="258"/>
                    <a:pt x="212" y="242"/>
                    <a:pt x="188" y="226"/>
                  </a:cubicBezTo>
                  <a:cubicBezTo>
                    <a:pt x="163" y="209"/>
                    <a:pt x="138" y="194"/>
                    <a:pt x="114" y="178"/>
                  </a:cubicBezTo>
                  <a:cubicBezTo>
                    <a:pt x="77" y="154"/>
                    <a:pt x="40" y="131"/>
                    <a:pt x="5" y="106"/>
                  </a:cubicBezTo>
                  <a:cubicBezTo>
                    <a:pt x="3" y="104"/>
                    <a:pt x="1" y="103"/>
                    <a:pt x="0" y="101"/>
                  </a:cubicBezTo>
                  <a:cubicBezTo>
                    <a:pt x="0" y="75"/>
                    <a:pt x="0" y="49"/>
                    <a:pt x="0" y="23"/>
                  </a:cubicBezTo>
                  <a:cubicBezTo>
                    <a:pt x="1" y="22"/>
                    <a:pt x="1" y="19"/>
                    <a:pt x="2" y="17"/>
                  </a:cubicBezTo>
                  <a:cubicBezTo>
                    <a:pt x="4" y="13"/>
                    <a:pt x="8" y="11"/>
                    <a:pt x="11" y="15"/>
                  </a:cubicBezTo>
                  <a:cubicBezTo>
                    <a:pt x="21" y="26"/>
                    <a:pt x="33" y="33"/>
                    <a:pt x="42" y="44"/>
                  </a:cubicBezTo>
                  <a:cubicBezTo>
                    <a:pt x="45" y="49"/>
                    <a:pt x="50" y="53"/>
                    <a:pt x="57" y="54"/>
                  </a:cubicBezTo>
                  <a:cubicBezTo>
                    <a:pt x="58" y="54"/>
                    <a:pt x="60" y="54"/>
                    <a:pt x="61" y="55"/>
                  </a:cubicBezTo>
                  <a:cubicBezTo>
                    <a:pt x="86" y="77"/>
                    <a:pt x="115" y="91"/>
                    <a:pt x="141" y="111"/>
                  </a:cubicBezTo>
                  <a:cubicBezTo>
                    <a:pt x="168" y="131"/>
                    <a:pt x="192" y="153"/>
                    <a:pt x="218" y="174"/>
                  </a:cubicBezTo>
                  <a:cubicBezTo>
                    <a:pt x="227" y="181"/>
                    <a:pt x="236" y="189"/>
                    <a:pt x="247" y="195"/>
                  </a:cubicBezTo>
                  <a:cubicBezTo>
                    <a:pt x="248" y="191"/>
                    <a:pt x="245" y="189"/>
                    <a:pt x="244" y="187"/>
                  </a:cubicBezTo>
                  <a:cubicBezTo>
                    <a:pt x="242" y="185"/>
                    <a:pt x="239" y="183"/>
                    <a:pt x="239" y="181"/>
                  </a:cubicBezTo>
                  <a:cubicBezTo>
                    <a:pt x="239" y="173"/>
                    <a:pt x="234" y="170"/>
                    <a:pt x="228" y="169"/>
                  </a:cubicBezTo>
                  <a:cubicBezTo>
                    <a:pt x="225" y="168"/>
                    <a:pt x="224" y="166"/>
                    <a:pt x="223" y="163"/>
                  </a:cubicBezTo>
                  <a:cubicBezTo>
                    <a:pt x="217" y="150"/>
                    <a:pt x="212" y="146"/>
                    <a:pt x="197" y="148"/>
                  </a:cubicBezTo>
                  <a:cubicBezTo>
                    <a:pt x="191" y="149"/>
                    <a:pt x="191" y="145"/>
                    <a:pt x="190" y="141"/>
                  </a:cubicBezTo>
                  <a:cubicBezTo>
                    <a:pt x="190" y="135"/>
                    <a:pt x="192" y="129"/>
                    <a:pt x="183" y="129"/>
                  </a:cubicBezTo>
                  <a:cubicBezTo>
                    <a:pt x="182" y="129"/>
                    <a:pt x="181" y="128"/>
                    <a:pt x="181" y="127"/>
                  </a:cubicBezTo>
                  <a:cubicBezTo>
                    <a:pt x="182" y="119"/>
                    <a:pt x="174" y="118"/>
                    <a:pt x="170" y="114"/>
                  </a:cubicBezTo>
                  <a:cubicBezTo>
                    <a:pt x="169" y="113"/>
                    <a:pt x="168" y="111"/>
                    <a:pt x="167" y="112"/>
                  </a:cubicBezTo>
                  <a:cubicBezTo>
                    <a:pt x="157" y="113"/>
                    <a:pt x="153" y="104"/>
                    <a:pt x="148" y="99"/>
                  </a:cubicBezTo>
                  <a:cubicBezTo>
                    <a:pt x="142" y="93"/>
                    <a:pt x="144" y="88"/>
                    <a:pt x="152" y="86"/>
                  </a:cubicBezTo>
                  <a:cubicBezTo>
                    <a:pt x="155" y="86"/>
                    <a:pt x="157" y="86"/>
                    <a:pt x="159" y="84"/>
                  </a:cubicBezTo>
                  <a:cubicBezTo>
                    <a:pt x="189" y="56"/>
                    <a:pt x="223" y="32"/>
                    <a:pt x="255" y="6"/>
                  </a:cubicBezTo>
                  <a:cubicBezTo>
                    <a:pt x="257" y="4"/>
                    <a:pt x="260" y="0"/>
                    <a:pt x="263" y="3"/>
                  </a:cubicBezTo>
                  <a:cubicBezTo>
                    <a:pt x="266" y="7"/>
                    <a:pt x="263" y="10"/>
                    <a:pt x="260" y="12"/>
                  </a:cubicBezTo>
                  <a:cubicBezTo>
                    <a:pt x="247" y="23"/>
                    <a:pt x="235" y="36"/>
                    <a:pt x="223" y="47"/>
                  </a:cubicBezTo>
                  <a:cubicBezTo>
                    <a:pt x="207" y="63"/>
                    <a:pt x="190" y="77"/>
                    <a:pt x="172" y="90"/>
                  </a:cubicBezTo>
                  <a:cubicBezTo>
                    <a:pt x="167" y="94"/>
                    <a:pt x="170" y="97"/>
                    <a:pt x="174" y="99"/>
                  </a:cubicBezTo>
                  <a:cubicBezTo>
                    <a:pt x="179" y="107"/>
                    <a:pt x="189" y="110"/>
                    <a:pt x="196" y="116"/>
                  </a:cubicBezTo>
                  <a:cubicBezTo>
                    <a:pt x="202" y="121"/>
                    <a:pt x="209" y="126"/>
                    <a:pt x="215" y="131"/>
                  </a:cubicBezTo>
                  <a:cubicBezTo>
                    <a:pt x="215" y="131"/>
                    <a:pt x="215" y="131"/>
                    <a:pt x="215" y="131"/>
                  </a:cubicBezTo>
                  <a:cubicBezTo>
                    <a:pt x="218" y="136"/>
                    <a:pt x="222" y="140"/>
                    <a:pt x="227" y="142"/>
                  </a:cubicBezTo>
                  <a:cubicBezTo>
                    <a:pt x="232" y="148"/>
                    <a:pt x="240" y="149"/>
                    <a:pt x="246" y="152"/>
                  </a:cubicBezTo>
                  <a:cubicBezTo>
                    <a:pt x="260" y="159"/>
                    <a:pt x="274" y="164"/>
                    <a:pt x="287" y="173"/>
                  </a:cubicBezTo>
                  <a:cubicBezTo>
                    <a:pt x="290" y="175"/>
                    <a:pt x="293" y="177"/>
                    <a:pt x="296" y="176"/>
                  </a:cubicBezTo>
                  <a:cubicBezTo>
                    <a:pt x="303" y="182"/>
                    <a:pt x="308" y="182"/>
                    <a:pt x="315" y="177"/>
                  </a:cubicBezTo>
                  <a:cubicBezTo>
                    <a:pt x="344" y="154"/>
                    <a:pt x="375" y="134"/>
                    <a:pt x="405" y="113"/>
                  </a:cubicBezTo>
                  <a:cubicBezTo>
                    <a:pt x="413" y="107"/>
                    <a:pt x="421" y="100"/>
                    <a:pt x="429" y="93"/>
                  </a:cubicBezTo>
                  <a:cubicBezTo>
                    <a:pt x="430" y="91"/>
                    <a:pt x="432" y="90"/>
                    <a:pt x="434" y="88"/>
                  </a:cubicBezTo>
                  <a:cubicBezTo>
                    <a:pt x="436" y="87"/>
                    <a:pt x="439" y="84"/>
                    <a:pt x="442" y="88"/>
                  </a:cubicBezTo>
                  <a:cubicBezTo>
                    <a:pt x="445" y="91"/>
                    <a:pt x="441" y="93"/>
                    <a:pt x="439" y="95"/>
                  </a:cubicBezTo>
                  <a:cubicBezTo>
                    <a:pt x="425" y="110"/>
                    <a:pt x="407" y="122"/>
                    <a:pt x="392" y="136"/>
                  </a:cubicBezTo>
                  <a:cubicBezTo>
                    <a:pt x="371" y="154"/>
                    <a:pt x="349" y="170"/>
                    <a:pt x="326" y="184"/>
                  </a:cubicBezTo>
                  <a:cubicBezTo>
                    <a:pt x="324" y="186"/>
                    <a:pt x="319" y="187"/>
                    <a:pt x="323" y="192"/>
                  </a:cubicBezTo>
                  <a:cubicBezTo>
                    <a:pt x="330" y="199"/>
                    <a:pt x="340" y="200"/>
                    <a:pt x="348" y="207"/>
                  </a:cubicBezTo>
                  <a:cubicBezTo>
                    <a:pt x="358" y="209"/>
                    <a:pt x="366" y="214"/>
                    <a:pt x="372" y="223"/>
                  </a:cubicBezTo>
                  <a:cubicBezTo>
                    <a:pt x="374" y="225"/>
                    <a:pt x="377" y="226"/>
                    <a:pt x="380" y="227"/>
                  </a:cubicBezTo>
                  <a:cubicBezTo>
                    <a:pt x="393" y="237"/>
                    <a:pt x="405" y="246"/>
                    <a:pt x="418" y="255"/>
                  </a:cubicBezTo>
                  <a:cubicBezTo>
                    <a:pt x="423" y="259"/>
                    <a:pt x="428" y="263"/>
                    <a:pt x="433" y="267"/>
                  </a:cubicBezTo>
                  <a:cubicBezTo>
                    <a:pt x="444" y="274"/>
                    <a:pt x="455" y="273"/>
                    <a:pt x="468" y="266"/>
                  </a:cubicBezTo>
                  <a:cubicBezTo>
                    <a:pt x="483" y="257"/>
                    <a:pt x="497" y="247"/>
                    <a:pt x="512" y="239"/>
                  </a:cubicBezTo>
                  <a:cubicBezTo>
                    <a:pt x="527" y="231"/>
                    <a:pt x="540" y="221"/>
                    <a:pt x="554" y="214"/>
                  </a:cubicBezTo>
                  <a:cubicBezTo>
                    <a:pt x="574" y="203"/>
                    <a:pt x="590" y="189"/>
                    <a:pt x="608" y="176"/>
                  </a:cubicBezTo>
                  <a:cubicBezTo>
                    <a:pt x="614" y="172"/>
                    <a:pt x="620" y="168"/>
                    <a:pt x="627" y="165"/>
                  </a:cubicBezTo>
                  <a:cubicBezTo>
                    <a:pt x="631" y="165"/>
                    <a:pt x="630" y="167"/>
                    <a:pt x="629" y="169"/>
                  </a:cubicBezTo>
                  <a:cubicBezTo>
                    <a:pt x="627" y="170"/>
                    <a:pt x="625" y="171"/>
                    <a:pt x="624" y="173"/>
                  </a:cubicBezTo>
                  <a:cubicBezTo>
                    <a:pt x="595" y="198"/>
                    <a:pt x="564" y="220"/>
                    <a:pt x="533" y="243"/>
                  </a:cubicBezTo>
                  <a:cubicBezTo>
                    <a:pt x="521" y="251"/>
                    <a:pt x="508" y="257"/>
                    <a:pt x="495" y="263"/>
                  </a:cubicBezTo>
                  <a:cubicBezTo>
                    <a:pt x="484" y="266"/>
                    <a:pt x="475" y="272"/>
                    <a:pt x="466" y="277"/>
                  </a:cubicBezTo>
                  <a:cubicBezTo>
                    <a:pt x="464" y="278"/>
                    <a:pt x="463" y="281"/>
                    <a:pt x="466" y="281"/>
                  </a:cubicBezTo>
                  <a:cubicBezTo>
                    <a:pt x="478" y="283"/>
                    <a:pt x="486" y="294"/>
                    <a:pt x="499" y="295"/>
                  </a:cubicBezTo>
                  <a:cubicBezTo>
                    <a:pt x="506" y="301"/>
                    <a:pt x="513" y="302"/>
                    <a:pt x="521" y="295"/>
                  </a:cubicBezTo>
                  <a:cubicBezTo>
                    <a:pt x="528" y="291"/>
                    <a:pt x="535" y="287"/>
                    <a:pt x="542" y="283"/>
                  </a:cubicBezTo>
                  <a:cubicBezTo>
                    <a:pt x="544" y="282"/>
                    <a:pt x="546" y="280"/>
                    <a:pt x="548" y="283"/>
                  </a:cubicBezTo>
                  <a:cubicBezTo>
                    <a:pt x="549" y="285"/>
                    <a:pt x="547" y="287"/>
                    <a:pt x="545" y="288"/>
                  </a:cubicBezTo>
                  <a:cubicBezTo>
                    <a:pt x="538" y="291"/>
                    <a:pt x="533" y="299"/>
                    <a:pt x="525" y="301"/>
                  </a:cubicBezTo>
                  <a:cubicBezTo>
                    <a:pt x="525" y="305"/>
                    <a:pt x="516" y="302"/>
                    <a:pt x="520" y="309"/>
                  </a:cubicBezTo>
                  <a:cubicBezTo>
                    <a:pt x="538" y="321"/>
                    <a:pt x="557" y="333"/>
                    <a:pt x="576" y="344"/>
                  </a:cubicBezTo>
                  <a:cubicBezTo>
                    <a:pt x="583" y="348"/>
                    <a:pt x="587" y="356"/>
                    <a:pt x="595" y="356"/>
                  </a:cubicBezTo>
                  <a:cubicBezTo>
                    <a:pt x="604" y="357"/>
                    <a:pt x="612" y="358"/>
                    <a:pt x="618" y="365"/>
                  </a:cubicBezTo>
                  <a:cubicBezTo>
                    <a:pt x="624" y="368"/>
                    <a:pt x="629" y="370"/>
                    <a:pt x="635" y="373"/>
                  </a:cubicBezTo>
                  <a:cubicBezTo>
                    <a:pt x="642" y="377"/>
                    <a:pt x="651" y="377"/>
                    <a:pt x="658" y="381"/>
                  </a:cubicBezTo>
                  <a:cubicBezTo>
                    <a:pt x="662" y="382"/>
                    <a:pt x="665" y="381"/>
                    <a:pt x="669" y="379"/>
                  </a:cubicBezTo>
                  <a:cubicBezTo>
                    <a:pt x="695" y="371"/>
                    <a:pt x="720" y="359"/>
                    <a:pt x="743" y="343"/>
                  </a:cubicBezTo>
                  <a:cubicBezTo>
                    <a:pt x="747" y="340"/>
                    <a:pt x="751" y="338"/>
                    <a:pt x="756" y="337"/>
                  </a:cubicBezTo>
                  <a:cubicBezTo>
                    <a:pt x="757" y="336"/>
                    <a:pt x="758" y="336"/>
                    <a:pt x="760" y="335"/>
                  </a:cubicBezTo>
                  <a:cubicBezTo>
                    <a:pt x="762" y="334"/>
                    <a:pt x="764" y="333"/>
                    <a:pt x="765" y="335"/>
                  </a:cubicBezTo>
                  <a:cubicBezTo>
                    <a:pt x="766" y="337"/>
                    <a:pt x="765" y="338"/>
                    <a:pt x="763" y="339"/>
                  </a:cubicBezTo>
                  <a:cubicBezTo>
                    <a:pt x="761" y="341"/>
                    <a:pt x="759" y="343"/>
                    <a:pt x="756" y="345"/>
                  </a:cubicBezTo>
                  <a:cubicBezTo>
                    <a:pt x="756" y="345"/>
                    <a:pt x="756" y="345"/>
                    <a:pt x="756" y="345"/>
                  </a:cubicBezTo>
                  <a:cubicBezTo>
                    <a:pt x="733" y="361"/>
                    <a:pt x="709" y="374"/>
                    <a:pt x="684" y="386"/>
                  </a:cubicBezTo>
                  <a:cubicBezTo>
                    <a:pt x="679" y="388"/>
                    <a:pt x="676" y="390"/>
                    <a:pt x="680" y="396"/>
                  </a:cubicBezTo>
                  <a:cubicBezTo>
                    <a:pt x="683" y="398"/>
                    <a:pt x="686" y="400"/>
                    <a:pt x="689" y="402"/>
                  </a:cubicBezTo>
                  <a:cubicBezTo>
                    <a:pt x="697" y="408"/>
                    <a:pt x="705" y="411"/>
                    <a:pt x="714" y="405"/>
                  </a:cubicBezTo>
                  <a:cubicBezTo>
                    <a:pt x="716" y="404"/>
                    <a:pt x="718" y="402"/>
                    <a:pt x="720" y="404"/>
                  </a:cubicBezTo>
                  <a:cubicBezTo>
                    <a:pt x="720" y="405"/>
                    <a:pt x="720" y="406"/>
                    <a:pt x="719" y="406"/>
                  </a:cubicBezTo>
                  <a:cubicBezTo>
                    <a:pt x="707" y="414"/>
                    <a:pt x="707" y="415"/>
                    <a:pt x="720" y="422"/>
                  </a:cubicBezTo>
                  <a:cubicBezTo>
                    <a:pt x="730" y="427"/>
                    <a:pt x="741" y="432"/>
                    <a:pt x="752" y="433"/>
                  </a:cubicBezTo>
                  <a:cubicBezTo>
                    <a:pt x="756" y="435"/>
                    <a:pt x="760" y="436"/>
                    <a:pt x="763" y="439"/>
                  </a:cubicBezTo>
                  <a:cubicBezTo>
                    <a:pt x="771" y="443"/>
                    <a:pt x="779" y="447"/>
                    <a:pt x="786" y="450"/>
                  </a:cubicBezTo>
                  <a:cubicBezTo>
                    <a:pt x="791" y="451"/>
                    <a:pt x="796" y="452"/>
                    <a:pt x="800" y="455"/>
                  </a:cubicBezTo>
                  <a:cubicBezTo>
                    <a:pt x="804" y="458"/>
                    <a:pt x="809" y="457"/>
                    <a:pt x="813" y="456"/>
                  </a:cubicBezTo>
                  <a:cubicBezTo>
                    <a:pt x="837" y="447"/>
                    <a:pt x="861" y="440"/>
                    <a:pt x="885" y="432"/>
                  </a:cubicBezTo>
                  <a:cubicBezTo>
                    <a:pt x="898" y="428"/>
                    <a:pt x="910" y="422"/>
                    <a:pt x="922" y="415"/>
                  </a:cubicBezTo>
                  <a:cubicBezTo>
                    <a:pt x="930" y="410"/>
                    <a:pt x="939" y="406"/>
                    <a:pt x="949" y="403"/>
                  </a:cubicBezTo>
                  <a:cubicBezTo>
                    <a:pt x="956" y="401"/>
                    <a:pt x="963" y="399"/>
                    <a:pt x="969" y="398"/>
                  </a:cubicBezTo>
                  <a:cubicBezTo>
                    <a:pt x="962" y="403"/>
                    <a:pt x="954" y="408"/>
                    <a:pt x="945" y="412"/>
                  </a:cubicBezTo>
                  <a:cubicBezTo>
                    <a:pt x="920" y="423"/>
                    <a:pt x="896" y="437"/>
                    <a:pt x="871" y="447"/>
                  </a:cubicBezTo>
                  <a:cubicBezTo>
                    <a:pt x="856" y="453"/>
                    <a:pt x="842" y="460"/>
                    <a:pt x="826" y="463"/>
                  </a:cubicBezTo>
                  <a:cubicBezTo>
                    <a:pt x="824" y="464"/>
                    <a:pt x="820" y="463"/>
                    <a:pt x="820" y="467"/>
                  </a:cubicBezTo>
                  <a:cubicBezTo>
                    <a:pt x="820" y="470"/>
                    <a:pt x="823" y="471"/>
                    <a:pt x="826" y="472"/>
                  </a:cubicBezTo>
                  <a:cubicBezTo>
                    <a:pt x="828" y="472"/>
                    <a:pt x="830" y="473"/>
                    <a:pt x="832" y="473"/>
                  </a:cubicBezTo>
                  <a:cubicBezTo>
                    <a:pt x="841" y="475"/>
                    <a:pt x="851" y="475"/>
                    <a:pt x="860" y="480"/>
                  </a:cubicBezTo>
                  <a:cubicBezTo>
                    <a:pt x="862" y="481"/>
                    <a:pt x="866" y="482"/>
                    <a:pt x="867" y="4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0" name="Freeform 6"/>
            <p:cNvSpPr>
              <a:spLocks/>
            </p:cNvSpPr>
            <p:nvPr userDrawn="1"/>
          </p:nvSpPr>
          <p:spPr bwMode="auto">
            <a:xfrm>
              <a:off x="-13979525" y="3452813"/>
              <a:ext cx="1430337" cy="1500188"/>
            </a:xfrm>
            <a:custGeom>
              <a:avLst/>
              <a:gdLst>
                <a:gd name="T0" fmla="*/ 363 w 461"/>
                <a:gd name="T1" fmla="*/ 318 h 409"/>
                <a:gd name="T2" fmla="*/ 368 w 461"/>
                <a:gd name="T3" fmla="*/ 324 h 409"/>
                <a:gd name="T4" fmla="*/ 378 w 461"/>
                <a:gd name="T5" fmla="*/ 331 h 409"/>
                <a:gd name="T6" fmla="*/ 393 w 461"/>
                <a:gd name="T7" fmla="*/ 346 h 409"/>
                <a:gd name="T8" fmla="*/ 400 w 461"/>
                <a:gd name="T9" fmla="*/ 352 h 409"/>
                <a:gd name="T10" fmla="*/ 447 w 461"/>
                <a:gd name="T11" fmla="*/ 393 h 409"/>
                <a:gd name="T12" fmla="*/ 459 w 461"/>
                <a:gd name="T13" fmla="*/ 403 h 409"/>
                <a:gd name="T14" fmla="*/ 456 w 461"/>
                <a:gd name="T15" fmla="*/ 405 h 409"/>
                <a:gd name="T16" fmla="*/ 424 w 461"/>
                <a:gd name="T17" fmla="*/ 383 h 409"/>
                <a:gd name="T18" fmla="*/ 395 w 461"/>
                <a:gd name="T19" fmla="*/ 365 h 409"/>
                <a:gd name="T20" fmla="*/ 341 w 461"/>
                <a:gd name="T21" fmla="*/ 330 h 409"/>
                <a:gd name="T22" fmla="*/ 286 w 461"/>
                <a:gd name="T23" fmla="*/ 295 h 409"/>
                <a:gd name="T24" fmla="*/ 240 w 461"/>
                <a:gd name="T25" fmla="*/ 265 h 409"/>
                <a:gd name="T26" fmla="*/ 221 w 461"/>
                <a:gd name="T27" fmla="*/ 253 h 409"/>
                <a:gd name="T28" fmla="*/ 200 w 461"/>
                <a:gd name="T29" fmla="*/ 237 h 409"/>
                <a:gd name="T30" fmla="*/ 171 w 461"/>
                <a:gd name="T31" fmla="*/ 216 h 409"/>
                <a:gd name="T32" fmla="*/ 130 w 461"/>
                <a:gd name="T33" fmla="*/ 187 h 409"/>
                <a:gd name="T34" fmla="*/ 121 w 461"/>
                <a:gd name="T35" fmla="*/ 186 h 409"/>
                <a:gd name="T36" fmla="*/ 115 w 461"/>
                <a:gd name="T37" fmla="*/ 184 h 409"/>
                <a:gd name="T38" fmla="*/ 90 w 461"/>
                <a:gd name="T39" fmla="*/ 155 h 409"/>
                <a:gd name="T40" fmla="*/ 52 w 461"/>
                <a:gd name="T41" fmla="*/ 115 h 409"/>
                <a:gd name="T42" fmla="*/ 35 w 461"/>
                <a:gd name="T43" fmla="*/ 98 h 409"/>
                <a:gd name="T44" fmla="*/ 0 w 461"/>
                <a:gd name="T45" fmla="*/ 61 h 409"/>
                <a:gd name="T46" fmla="*/ 0 w 461"/>
                <a:gd name="T47" fmla="*/ 0 h 409"/>
                <a:gd name="T48" fmla="*/ 33 w 461"/>
                <a:gd name="T49" fmla="*/ 25 h 409"/>
                <a:gd name="T50" fmla="*/ 113 w 461"/>
                <a:gd name="T51" fmla="*/ 93 h 409"/>
                <a:gd name="T52" fmla="*/ 157 w 461"/>
                <a:gd name="T53" fmla="*/ 131 h 409"/>
                <a:gd name="T54" fmla="*/ 253 w 461"/>
                <a:gd name="T55" fmla="*/ 217 h 409"/>
                <a:gd name="T56" fmla="*/ 278 w 461"/>
                <a:gd name="T57" fmla="*/ 239 h 409"/>
                <a:gd name="T58" fmla="*/ 287 w 461"/>
                <a:gd name="T59" fmla="*/ 248 h 409"/>
                <a:gd name="T60" fmla="*/ 287 w 461"/>
                <a:gd name="T61" fmla="*/ 248 h 409"/>
                <a:gd name="T62" fmla="*/ 296 w 461"/>
                <a:gd name="T63" fmla="*/ 256 h 409"/>
                <a:gd name="T64" fmla="*/ 317 w 461"/>
                <a:gd name="T65" fmla="*/ 274 h 409"/>
                <a:gd name="T66" fmla="*/ 329 w 461"/>
                <a:gd name="T67" fmla="*/ 286 h 409"/>
                <a:gd name="T68" fmla="*/ 353 w 461"/>
                <a:gd name="T69" fmla="*/ 308 h 409"/>
                <a:gd name="T70" fmla="*/ 363 w 461"/>
                <a:gd name="T71" fmla="*/ 31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1" h="409">
                  <a:moveTo>
                    <a:pt x="363" y="318"/>
                  </a:moveTo>
                  <a:cubicBezTo>
                    <a:pt x="364" y="320"/>
                    <a:pt x="366" y="322"/>
                    <a:pt x="368" y="324"/>
                  </a:cubicBezTo>
                  <a:cubicBezTo>
                    <a:pt x="372" y="326"/>
                    <a:pt x="374" y="329"/>
                    <a:pt x="378" y="331"/>
                  </a:cubicBezTo>
                  <a:cubicBezTo>
                    <a:pt x="382" y="337"/>
                    <a:pt x="387" y="342"/>
                    <a:pt x="393" y="346"/>
                  </a:cubicBezTo>
                  <a:cubicBezTo>
                    <a:pt x="396" y="348"/>
                    <a:pt x="398" y="350"/>
                    <a:pt x="400" y="352"/>
                  </a:cubicBezTo>
                  <a:cubicBezTo>
                    <a:pt x="415" y="367"/>
                    <a:pt x="431" y="380"/>
                    <a:pt x="447" y="393"/>
                  </a:cubicBezTo>
                  <a:cubicBezTo>
                    <a:pt x="451" y="396"/>
                    <a:pt x="455" y="400"/>
                    <a:pt x="459" y="403"/>
                  </a:cubicBezTo>
                  <a:cubicBezTo>
                    <a:pt x="461" y="409"/>
                    <a:pt x="457" y="406"/>
                    <a:pt x="456" y="405"/>
                  </a:cubicBezTo>
                  <a:cubicBezTo>
                    <a:pt x="446" y="397"/>
                    <a:pt x="434" y="391"/>
                    <a:pt x="424" y="383"/>
                  </a:cubicBezTo>
                  <a:cubicBezTo>
                    <a:pt x="415" y="376"/>
                    <a:pt x="403" y="373"/>
                    <a:pt x="395" y="365"/>
                  </a:cubicBezTo>
                  <a:cubicBezTo>
                    <a:pt x="375" y="355"/>
                    <a:pt x="359" y="341"/>
                    <a:pt x="341" y="330"/>
                  </a:cubicBezTo>
                  <a:cubicBezTo>
                    <a:pt x="322" y="318"/>
                    <a:pt x="303" y="307"/>
                    <a:pt x="286" y="295"/>
                  </a:cubicBezTo>
                  <a:cubicBezTo>
                    <a:pt x="271" y="285"/>
                    <a:pt x="253" y="278"/>
                    <a:pt x="240" y="265"/>
                  </a:cubicBezTo>
                  <a:cubicBezTo>
                    <a:pt x="235" y="260"/>
                    <a:pt x="228" y="256"/>
                    <a:pt x="221" y="253"/>
                  </a:cubicBezTo>
                  <a:cubicBezTo>
                    <a:pt x="214" y="249"/>
                    <a:pt x="207" y="243"/>
                    <a:pt x="200" y="237"/>
                  </a:cubicBezTo>
                  <a:cubicBezTo>
                    <a:pt x="192" y="229"/>
                    <a:pt x="182" y="222"/>
                    <a:pt x="171" y="216"/>
                  </a:cubicBezTo>
                  <a:cubicBezTo>
                    <a:pt x="157" y="208"/>
                    <a:pt x="144" y="197"/>
                    <a:pt x="130" y="187"/>
                  </a:cubicBezTo>
                  <a:cubicBezTo>
                    <a:pt x="127" y="184"/>
                    <a:pt x="125" y="181"/>
                    <a:pt x="121" y="186"/>
                  </a:cubicBezTo>
                  <a:cubicBezTo>
                    <a:pt x="119" y="191"/>
                    <a:pt x="116" y="188"/>
                    <a:pt x="115" y="184"/>
                  </a:cubicBezTo>
                  <a:cubicBezTo>
                    <a:pt x="110" y="172"/>
                    <a:pt x="100" y="164"/>
                    <a:pt x="90" y="155"/>
                  </a:cubicBezTo>
                  <a:cubicBezTo>
                    <a:pt x="76" y="143"/>
                    <a:pt x="63" y="130"/>
                    <a:pt x="52" y="115"/>
                  </a:cubicBezTo>
                  <a:cubicBezTo>
                    <a:pt x="48" y="108"/>
                    <a:pt x="41" y="104"/>
                    <a:pt x="35" y="98"/>
                  </a:cubicBezTo>
                  <a:cubicBezTo>
                    <a:pt x="23" y="86"/>
                    <a:pt x="12" y="73"/>
                    <a:pt x="0" y="61"/>
                  </a:cubicBezTo>
                  <a:cubicBezTo>
                    <a:pt x="0" y="41"/>
                    <a:pt x="0" y="21"/>
                    <a:pt x="0" y="0"/>
                  </a:cubicBezTo>
                  <a:cubicBezTo>
                    <a:pt x="12" y="7"/>
                    <a:pt x="22" y="16"/>
                    <a:pt x="33" y="25"/>
                  </a:cubicBezTo>
                  <a:cubicBezTo>
                    <a:pt x="60" y="47"/>
                    <a:pt x="86" y="70"/>
                    <a:pt x="113" y="93"/>
                  </a:cubicBezTo>
                  <a:cubicBezTo>
                    <a:pt x="128" y="105"/>
                    <a:pt x="143" y="118"/>
                    <a:pt x="157" y="131"/>
                  </a:cubicBezTo>
                  <a:cubicBezTo>
                    <a:pt x="189" y="159"/>
                    <a:pt x="221" y="188"/>
                    <a:pt x="253" y="217"/>
                  </a:cubicBezTo>
                  <a:cubicBezTo>
                    <a:pt x="261" y="224"/>
                    <a:pt x="269" y="231"/>
                    <a:pt x="278" y="239"/>
                  </a:cubicBezTo>
                  <a:cubicBezTo>
                    <a:pt x="281" y="241"/>
                    <a:pt x="284" y="244"/>
                    <a:pt x="287" y="248"/>
                  </a:cubicBezTo>
                  <a:cubicBezTo>
                    <a:pt x="287" y="248"/>
                    <a:pt x="287" y="248"/>
                    <a:pt x="287" y="248"/>
                  </a:cubicBezTo>
                  <a:cubicBezTo>
                    <a:pt x="290" y="250"/>
                    <a:pt x="293" y="253"/>
                    <a:pt x="296" y="256"/>
                  </a:cubicBezTo>
                  <a:cubicBezTo>
                    <a:pt x="303" y="262"/>
                    <a:pt x="308" y="271"/>
                    <a:pt x="317" y="274"/>
                  </a:cubicBezTo>
                  <a:cubicBezTo>
                    <a:pt x="320" y="279"/>
                    <a:pt x="324" y="283"/>
                    <a:pt x="329" y="286"/>
                  </a:cubicBezTo>
                  <a:cubicBezTo>
                    <a:pt x="336" y="294"/>
                    <a:pt x="343" y="303"/>
                    <a:pt x="353" y="308"/>
                  </a:cubicBezTo>
                  <a:cubicBezTo>
                    <a:pt x="356" y="312"/>
                    <a:pt x="359" y="315"/>
                    <a:pt x="363"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1" name="Freeform 7"/>
            <p:cNvSpPr>
              <a:spLocks/>
            </p:cNvSpPr>
            <p:nvPr userDrawn="1"/>
          </p:nvSpPr>
          <p:spPr bwMode="auto">
            <a:xfrm>
              <a:off x="-13979525" y="1981200"/>
              <a:ext cx="782637" cy="1247775"/>
            </a:xfrm>
            <a:custGeom>
              <a:avLst/>
              <a:gdLst>
                <a:gd name="T0" fmla="*/ 154 w 252"/>
                <a:gd name="T1" fmla="*/ 228 h 340"/>
                <a:gd name="T2" fmla="*/ 150 w 252"/>
                <a:gd name="T3" fmla="*/ 238 h 340"/>
                <a:gd name="T4" fmla="*/ 170 w 252"/>
                <a:gd name="T5" fmla="*/ 249 h 340"/>
                <a:gd name="T6" fmla="*/ 183 w 252"/>
                <a:gd name="T7" fmla="*/ 256 h 340"/>
                <a:gd name="T8" fmla="*/ 186 w 252"/>
                <a:gd name="T9" fmla="*/ 267 h 340"/>
                <a:gd name="T10" fmla="*/ 192 w 252"/>
                <a:gd name="T11" fmla="*/ 281 h 340"/>
                <a:gd name="T12" fmla="*/ 215 w 252"/>
                <a:gd name="T13" fmla="*/ 288 h 340"/>
                <a:gd name="T14" fmla="*/ 233 w 252"/>
                <a:gd name="T15" fmla="*/ 308 h 340"/>
                <a:gd name="T16" fmla="*/ 244 w 252"/>
                <a:gd name="T17" fmla="*/ 324 h 340"/>
                <a:gd name="T18" fmla="*/ 250 w 252"/>
                <a:gd name="T19" fmla="*/ 338 h 340"/>
                <a:gd name="T20" fmla="*/ 209 w 252"/>
                <a:gd name="T21" fmla="*/ 310 h 340"/>
                <a:gd name="T22" fmla="*/ 106 w 252"/>
                <a:gd name="T23" fmla="*/ 229 h 340"/>
                <a:gd name="T24" fmla="*/ 64 w 252"/>
                <a:gd name="T25" fmla="*/ 202 h 340"/>
                <a:gd name="T26" fmla="*/ 38 w 252"/>
                <a:gd name="T27" fmla="*/ 184 h 340"/>
                <a:gd name="T28" fmla="*/ 13 w 252"/>
                <a:gd name="T29" fmla="*/ 162 h 340"/>
                <a:gd name="T30" fmla="*/ 0 w 252"/>
                <a:gd name="T31" fmla="*/ 141 h 340"/>
                <a:gd name="T32" fmla="*/ 0 w 252"/>
                <a:gd name="T33" fmla="*/ 120 h 340"/>
                <a:gd name="T34" fmla="*/ 86 w 252"/>
                <a:gd name="T35" fmla="*/ 54 h 340"/>
                <a:gd name="T36" fmla="*/ 119 w 252"/>
                <a:gd name="T37" fmla="*/ 24 h 340"/>
                <a:gd name="T38" fmla="*/ 146 w 252"/>
                <a:gd name="T39" fmla="*/ 0 h 340"/>
                <a:gd name="T40" fmla="*/ 131 w 252"/>
                <a:gd name="T41" fmla="*/ 25 h 340"/>
                <a:gd name="T42" fmla="*/ 71 w 252"/>
                <a:gd name="T43" fmla="*/ 97 h 340"/>
                <a:gd name="T44" fmla="*/ 33 w 252"/>
                <a:gd name="T45" fmla="*/ 130 h 340"/>
                <a:gd name="T46" fmla="*/ 12 w 252"/>
                <a:gd name="T47" fmla="*/ 136 h 340"/>
                <a:gd name="T48" fmla="*/ 12 w 252"/>
                <a:gd name="T49" fmla="*/ 136 h 340"/>
                <a:gd name="T50" fmla="*/ 30 w 252"/>
                <a:gd name="T51" fmla="*/ 144 h 340"/>
                <a:gd name="T52" fmla="*/ 44 w 252"/>
                <a:gd name="T53" fmla="*/ 154 h 340"/>
                <a:gd name="T54" fmla="*/ 58 w 252"/>
                <a:gd name="T55" fmla="*/ 168 h 340"/>
                <a:gd name="T56" fmla="*/ 65 w 252"/>
                <a:gd name="T57" fmla="*/ 157 h 340"/>
                <a:gd name="T58" fmla="*/ 70 w 252"/>
                <a:gd name="T59" fmla="*/ 170 h 340"/>
                <a:gd name="T60" fmla="*/ 72 w 252"/>
                <a:gd name="T61" fmla="*/ 170 h 340"/>
                <a:gd name="T62" fmla="*/ 140 w 252"/>
                <a:gd name="T63" fmla="*/ 214 h 340"/>
                <a:gd name="T64" fmla="*/ 141 w 252"/>
                <a:gd name="T65" fmla="*/ 216 h 340"/>
                <a:gd name="T66" fmla="*/ 160 w 252"/>
                <a:gd name="T67" fmla="*/ 226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2" h="340">
                  <a:moveTo>
                    <a:pt x="160" y="226"/>
                  </a:moveTo>
                  <a:cubicBezTo>
                    <a:pt x="160" y="231"/>
                    <a:pt x="156" y="228"/>
                    <a:pt x="154" y="228"/>
                  </a:cubicBezTo>
                  <a:cubicBezTo>
                    <a:pt x="151" y="228"/>
                    <a:pt x="148" y="229"/>
                    <a:pt x="146" y="232"/>
                  </a:cubicBezTo>
                  <a:cubicBezTo>
                    <a:pt x="145" y="235"/>
                    <a:pt x="148" y="236"/>
                    <a:pt x="150" y="238"/>
                  </a:cubicBezTo>
                  <a:cubicBezTo>
                    <a:pt x="153" y="241"/>
                    <a:pt x="156" y="244"/>
                    <a:pt x="158" y="247"/>
                  </a:cubicBezTo>
                  <a:cubicBezTo>
                    <a:pt x="162" y="254"/>
                    <a:pt x="168" y="244"/>
                    <a:pt x="170" y="249"/>
                  </a:cubicBezTo>
                  <a:cubicBezTo>
                    <a:pt x="172" y="254"/>
                    <a:pt x="175" y="257"/>
                    <a:pt x="180" y="256"/>
                  </a:cubicBezTo>
                  <a:cubicBezTo>
                    <a:pt x="181" y="256"/>
                    <a:pt x="182" y="256"/>
                    <a:pt x="183" y="256"/>
                  </a:cubicBezTo>
                  <a:cubicBezTo>
                    <a:pt x="184" y="259"/>
                    <a:pt x="181" y="260"/>
                    <a:pt x="181" y="262"/>
                  </a:cubicBezTo>
                  <a:cubicBezTo>
                    <a:pt x="181" y="266"/>
                    <a:pt x="181" y="269"/>
                    <a:pt x="186" y="267"/>
                  </a:cubicBezTo>
                  <a:cubicBezTo>
                    <a:pt x="192" y="265"/>
                    <a:pt x="194" y="268"/>
                    <a:pt x="193" y="273"/>
                  </a:cubicBezTo>
                  <a:cubicBezTo>
                    <a:pt x="192" y="275"/>
                    <a:pt x="192" y="278"/>
                    <a:pt x="192" y="281"/>
                  </a:cubicBezTo>
                  <a:cubicBezTo>
                    <a:pt x="193" y="285"/>
                    <a:pt x="192" y="287"/>
                    <a:pt x="199" y="285"/>
                  </a:cubicBezTo>
                  <a:cubicBezTo>
                    <a:pt x="203" y="284"/>
                    <a:pt x="211" y="279"/>
                    <a:pt x="215" y="288"/>
                  </a:cubicBezTo>
                  <a:cubicBezTo>
                    <a:pt x="217" y="294"/>
                    <a:pt x="225" y="295"/>
                    <a:pt x="225" y="303"/>
                  </a:cubicBezTo>
                  <a:cubicBezTo>
                    <a:pt x="225" y="308"/>
                    <a:pt x="230" y="306"/>
                    <a:pt x="233" y="308"/>
                  </a:cubicBezTo>
                  <a:cubicBezTo>
                    <a:pt x="238" y="310"/>
                    <a:pt x="243" y="310"/>
                    <a:pt x="240" y="318"/>
                  </a:cubicBezTo>
                  <a:cubicBezTo>
                    <a:pt x="240" y="320"/>
                    <a:pt x="242" y="323"/>
                    <a:pt x="244" y="324"/>
                  </a:cubicBezTo>
                  <a:cubicBezTo>
                    <a:pt x="247" y="326"/>
                    <a:pt x="249" y="328"/>
                    <a:pt x="250" y="331"/>
                  </a:cubicBezTo>
                  <a:cubicBezTo>
                    <a:pt x="251" y="334"/>
                    <a:pt x="252" y="336"/>
                    <a:pt x="250" y="338"/>
                  </a:cubicBezTo>
                  <a:cubicBezTo>
                    <a:pt x="248" y="340"/>
                    <a:pt x="245" y="338"/>
                    <a:pt x="244" y="337"/>
                  </a:cubicBezTo>
                  <a:cubicBezTo>
                    <a:pt x="232" y="328"/>
                    <a:pt x="221" y="319"/>
                    <a:pt x="209" y="310"/>
                  </a:cubicBezTo>
                  <a:cubicBezTo>
                    <a:pt x="195" y="297"/>
                    <a:pt x="180" y="285"/>
                    <a:pt x="165" y="272"/>
                  </a:cubicBezTo>
                  <a:cubicBezTo>
                    <a:pt x="147" y="256"/>
                    <a:pt x="126" y="242"/>
                    <a:pt x="106" y="229"/>
                  </a:cubicBezTo>
                  <a:cubicBezTo>
                    <a:pt x="100" y="225"/>
                    <a:pt x="92" y="222"/>
                    <a:pt x="88" y="217"/>
                  </a:cubicBezTo>
                  <a:cubicBezTo>
                    <a:pt x="81" y="210"/>
                    <a:pt x="70" y="211"/>
                    <a:pt x="64" y="202"/>
                  </a:cubicBezTo>
                  <a:cubicBezTo>
                    <a:pt x="62" y="198"/>
                    <a:pt x="58" y="195"/>
                    <a:pt x="52" y="195"/>
                  </a:cubicBezTo>
                  <a:cubicBezTo>
                    <a:pt x="45" y="195"/>
                    <a:pt x="41" y="189"/>
                    <a:pt x="38" y="184"/>
                  </a:cubicBezTo>
                  <a:cubicBezTo>
                    <a:pt x="32" y="175"/>
                    <a:pt x="23" y="170"/>
                    <a:pt x="16" y="163"/>
                  </a:cubicBezTo>
                  <a:cubicBezTo>
                    <a:pt x="15" y="163"/>
                    <a:pt x="13" y="163"/>
                    <a:pt x="13" y="162"/>
                  </a:cubicBezTo>
                  <a:cubicBezTo>
                    <a:pt x="7" y="147"/>
                    <a:pt x="4" y="160"/>
                    <a:pt x="0" y="163"/>
                  </a:cubicBezTo>
                  <a:cubicBezTo>
                    <a:pt x="0" y="156"/>
                    <a:pt x="0" y="148"/>
                    <a:pt x="0" y="141"/>
                  </a:cubicBezTo>
                  <a:cubicBezTo>
                    <a:pt x="2" y="137"/>
                    <a:pt x="2" y="133"/>
                    <a:pt x="0" y="129"/>
                  </a:cubicBezTo>
                  <a:cubicBezTo>
                    <a:pt x="0" y="126"/>
                    <a:pt x="0" y="123"/>
                    <a:pt x="0" y="120"/>
                  </a:cubicBezTo>
                  <a:cubicBezTo>
                    <a:pt x="9" y="125"/>
                    <a:pt x="15" y="119"/>
                    <a:pt x="21" y="113"/>
                  </a:cubicBezTo>
                  <a:cubicBezTo>
                    <a:pt x="43" y="93"/>
                    <a:pt x="62" y="71"/>
                    <a:pt x="86" y="54"/>
                  </a:cubicBezTo>
                  <a:cubicBezTo>
                    <a:pt x="94" y="48"/>
                    <a:pt x="101" y="40"/>
                    <a:pt x="107" y="32"/>
                  </a:cubicBezTo>
                  <a:cubicBezTo>
                    <a:pt x="110" y="27"/>
                    <a:pt x="117" y="27"/>
                    <a:pt x="119" y="24"/>
                  </a:cubicBezTo>
                  <a:cubicBezTo>
                    <a:pt x="122" y="15"/>
                    <a:pt x="132" y="15"/>
                    <a:pt x="137" y="8"/>
                  </a:cubicBezTo>
                  <a:cubicBezTo>
                    <a:pt x="139" y="4"/>
                    <a:pt x="143" y="2"/>
                    <a:pt x="146" y="0"/>
                  </a:cubicBezTo>
                  <a:cubicBezTo>
                    <a:pt x="147" y="1"/>
                    <a:pt x="147" y="3"/>
                    <a:pt x="146" y="4"/>
                  </a:cubicBezTo>
                  <a:cubicBezTo>
                    <a:pt x="140" y="10"/>
                    <a:pt x="136" y="18"/>
                    <a:pt x="131" y="25"/>
                  </a:cubicBezTo>
                  <a:cubicBezTo>
                    <a:pt x="117" y="41"/>
                    <a:pt x="105" y="58"/>
                    <a:pt x="93" y="75"/>
                  </a:cubicBezTo>
                  <a:cubicBezTo>
                    <a:pt x="88" y="84"/>
                    <a:pt x="77" y="89"/>
                    <a:pt x="71" y="97"/>
                  </a:cubicBezTo>
                  <a:cubicBezTo>
                    <a:pt x="62" y="110"/>
                    <a:pt x="47" y="116"/>
                    <a:pt x="36" y="127"/>
                  </a:cubicBezTo>
                  <a:cubicBezTo>
                    <a:pt x="35" y="129"/>
                    <a:pt x="34" y="130"/>
                    <a:pt x="33" y="130"/>
                  </a:cubicBezTo>
                  <a:cubicBezTo>
                    <a:pt x="22" y="133"/>
                    <a:pt x="23" y="138"/>
                    <a:pt x="30" y="144"/>
                  </a:cubicBezTo>
                  <a:cubicBezTo>
                    <a:pt x="22" y="145"/>
                    <a:pt x="18" y="139"/>
                    <a:pt x="12" y="136"/>
                  </a:cubicBezTo>
                  <a:cubicBezTo>
                    <a:pt x="11" y="135"/>
                    <a:pt x="12" y="136"/>
                    <a:pt x="11" y="135"/>
                  </a:cubicBezTo>
                  <a:cubicBezTo>
                    <a:pt x="11" y="136"/>
                    <a:pt x="12" y="136"/>
                    <a:pt x="12" y="136"/>
                  </a:cubicBezTo>
                  <a:cubicBezTo>
                    <a:pt x="14" y="138"/>
                    <a:pt x="13" y="143"/>
                    <a:pt x="19" y="141"/>
                  </a:cubicBezTo>
                  <a:cubicBezTo>
                    <a:pt x="23" y="139"/>
                    <a:pt x="25" y="148"/>
                    <a:pt x="30" y="144"/>
                  </a:cubicBezTo>
                  <a:cubicBezTo>
                    <a:pt x="34" y="145"/>
                    <a:pt x="38" y="148"/>
                    <a:pt x="41" y="150"/>
                  </a:cubicBezTo>
                  <a:cubicBezTo>
                    <a:pt x="42" y="151"/>
                    <a:pt x="44" y="152"/>
                    <a:pt x="44" y="154"/>
                  </a:cubicBezTo>
                  <a:cubicBezTo>
                    <a:pt x="43" y="158"/>
                    <a:pt x="46" y="156"/>
                    <a:pt x="48" y="157"/>
                  </a:cubicBezTo>
                  <a:cubicBezTo>
                    <a:pt x="53" y="159"/>
                    <a:pt x="57" y="162"/>
                    <a:pt x="58" y="168"/>
                  </a:cubicBezTo>
                  <a:cubicBezTo>
                    <a:pt x="59" y="165"/>
                    <a:pt x="58" y="163"/>
                    <a:pt x="59" y="162"/>
                  </a:cubicBezTo>
                  <a:cubicBezTo>
                    <a:pt x="60" y="159"/>
                    <a:pt x="62" y="157"/>
                    <a:pt x="65" y="157"/>
                  </a:cubicBezTo>
                  <a:cubicBezTo>
                    <a:pt x="67" y="158"/>
                    <a:pt x="69" y="159"/>
                    <a:pt x="70" y="161"/>
                  </a:cubicBezTo>
                  <a:cubicBezTo>
                    <a:pt x="71" y="164"/>
                    <a:pt x="71" y="167"/>
                    <a:pt x="70" y="170"/>
                  </a:cubicBezTo>
                  <a:cubicBezTo>
                    <a:pt x="68" y="171"/>
                    <a:pt x="66" y="173"/>
                    <a:pt x="65" y="176"/>
                  </a:cubicBezTo>
                  <a:cubicBezTo>
                    <a:pt x="68" y="174"/>
                    <a:pt x="69" y="171"/>
                    <a:pt x="72" y="170"/>
                  </a:cubicBezTo>
                  <a:cubicBezTo>
                    <a:pt x="77" y="169"/>
                    <a:pt x="79" y="175"/>
                    <a:pt x="83" y="177"/>
                  </a:cubicBezTo>
                  <a:cubicBezTo>
                    <a:pt x="102" y="188"/>
                    <a:pt x="122" y="200"/>
                    <a:pt x="140" y="214"/>
                  </a:cubicBezTo>
                  <a:cubicBezTo>
                    <a:pt x="139" y="216"/>
                    <a:pt x="136" y="217"/>
                    <a:pt x="134" y="218"/>
                  </a:cubicBezTo>
                  <a:cubicBezTo>
                    <a:pt x="138" y="220"/>
                    <a:pt x="140" y="218"/>
                    <a:pt x="141" y="216"/>
                  </a:cubicBezTo>
                  <a:cubicBezTo>
                    <a:pt x="144" y="216"/>
                    <a:pt x="146" y="218"/>
                    <a:pt x="147" y="220"/>
                  </a:cubicBezTo>
                  <a:cubicBezTo>
                    <a:pt x="151" y="223"/>
                    <a:pt x="157" y="222"/>
                    <a:pt x="160" y="2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2" name="Freeform 8"/>
            <p:cNvSpPr>
              <a:spLocks/>
            </p:cNvSpPr>
            <p:nvPr userDrawn="1"/>
          </p:nvSpPr>
          <p:spPr bwMode="auto">
            <a:xfrm>
              <a:off x="-13979525" y="6438900"/>
              <a:ext cx="493712" cy="419100"/>
            </a:xfrm>
            <a:custGeom>
              <a:avLst/>
              <a:gdLst>
                <a:gd name="T0" fmla="*/ 0 w 159"/>
                <a:gd name="T1" fmla="*/ 112 h 114"/>
                <a:gd name="T2" fmla="*/ 0 w 159"/>
                <a:gd name="T3" fmla="*/ 1 h 114"/>
                <a:gd name="T4" fmla="*/ 19 w 159"/>
                <a:gd name="T5" fmla="*/ 10 h 114"/>
                <a:gd name="T6" fmla="*/ 56 w 159"/>
                <a:gd name="T7" fmla="*/ 39 h 114"/>
                <a:gd name="T8" fmla="*/ 74 w 159"/>
                <a:gd name="T9" fmla="*/ 50 h 114"/>
                <a:gd name="T10" fmla="*/ 154 w 159"/>
                <a:gd name="T11" fmla="*/ 108 h 114"/>
                <a:gd name="T12" fmla="*/ 153 w 159"/>
                <a:gd name="T13" fmla="*/ 113 h 114"/>
                <a:gd name="T14" fmla="*/ 10 w 159"/>
                <a:gd name="T15" fmla="*/ 113 h 114"/>
                <a:gd name="T16" fmla="*/ 0 w 159"/>
                <a:gd name="T17" fmla="*/ 11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114">
                  <a:moveTo>
                    <a:pt x="0" y="112"/>
                  </a:moveTo>
                  <a:cubicBezTo>
                    <a:pt x="0" y="75"/>
                    <a:pt x="0" y="38"/>
                    <a:pt x="0" y="1"/>
                  </a:cubicBezTo>
                  <a:cubicBezTo>
                    <a:pt x="8" y="0"/>
                    <a:pt x="14" y="6"/>
                    <a:pt x="19" y="10"/>
                  </a:cubicBezTo>
                  <a:cubicBezTo>
                    <a:pt x="32" y="19"/>
                    <a:pt x="46" y="27"/>
                    <a:pt x="56" y="39"/>
                  </a:cubicBezTo>
                  <a:cubicBezTo>
                    <a:pt x="61" y="44"/>
                    <a:pt x="68" y="46"/>
                    <a:pt x="74" y="50"/>
                  </a:cubicBezTo>
                  <a:cubicBezTo>
                    <a:pt x="102" y="68"/>
                    <a:pt x="127" y="89"/>
                    <a:pt x="154" y="108"/>
                  </a:cubicBezTo>
                  <a:cubicBezTo>
                    <a:pt x="157" y="111"/>
                    <a:pt x="159" y="113"/>
                    <a:pt x="153" y="113"/>
                  </a:cubicBezTo>
                  <a:cubicBezTo>
                    <a:pt x="105" y="113"/>
                    <a:pt x="57" y="113"/>
                    <a:pt x="10" y="113"/>
                  </a:cubicBezTo>
                  <a:cubicBezTo>
                    <a:pt x="6" y="113"/>
                    <a:pt x="3" y="114"/>
                    <a:pt x="0"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3" name="Freeform 9"/>
            <p:cNvSpPr>
              <a:spLocks/>
            </p:cNvSpPr>
            <p:nvPr userDrawn="1"/>
          </p:nvSpPr>
          <p:spPr bwMode="auto">
            <a:xfrm>
              <a:off x="-13979525" y="1522413"/>
              <a:ext cx="555625" cy="696913"/>
            </a:xfrm>
            <a:custGeom>
              <a:avLst/>
              <a:gdLst>
                <a:gd name="T0" fmla="*/ 0 w 179"/>
                <a:gd name="T1" fmla="*/ 184 h 190"/>
                <a:gd name="T2" fmla="*/ 35 w 179"/>
                <a:gd name="T3" fmla="*/ 147 h 190"/>
                <a:gd name="T4" fmla="*/ 84 w 179"/>
                <a:gd name="T5" fmla="*/ 92 h 190"/>
                <a:gd name="T6" fmla="*/ 139 w 179"/>
                <a:gd name="T7" fmla="*/ 37 h 190"/>
                <a:gd name="T8" fmla="*/ 170 w 179"/>
                <a:gd name="T9" fmla="*/ 6 h 190"/>
                <a:gd name="T10" fmla="*/ 177 w 179"/>
                <a:gd name="T11" fmla="*/ 0 h 190"/>
                <a:gd name="T12" fmla="*/ 175 w 179"/>
                <a:gd name="T13" fmla="*/ 8 h 190"/>
                <a:gd name="T14" fmla="*/ 130 w 179"/>
                <a:gd name="T15" fmla="*/ 80 h 190"/>
                <a:gd name="T16" fmla="*/ 77 w 179"/>
                <a:gd name="T17" fmla="*/ 137 h 190"/>
                <a:gd name="T18" fmla="*/ 4 w 179"/>
                <a:gd name="T19" fmla="*/ 188 h 190"/>
                <a:gd name="T20" fmla="*/ 0 w 179"/>
                <a:gd name="T21" fmla="*/ 190 h 190"/>
                <a:gd name="T22" fmla="*/ 0 w 179"/>
                <a:gd name="T23" fmla="*/ 1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90">
                  <a:moveTo>
                    <a:pt x="0" y="184"/>
                  </a:moveTo>
                  <a:cubicBezTo>
                    <a:pt x="12" y="172"/>
                    <a:pt x="23" y="160"/>
                    <a:pt x="35" y="147"/>
                  </a:cubicBezTo>
                  <a:cubicBezTo>
                    <a:pt x="51" y="129"/>
                    <a:pt x="66" y="109"/>
                    <a:pt x="84" y="92"/>
                  </a:cubicBezTo>
                  <a:cubicBezTo>
                    <a:pt x="102" y="74"/>
                    <a:pt x="120" y="55"/>
                    <a:pt x="139" y="37"/>
                  </a:cubicBezTo>
                  <a:cubicBezTo>
                    <a:pt x="149" y="26"/>
                    <a:pt x="159" y="16"/>
                    <a:pt x="170" y="6"/>
                  </a:cubicBezTo>
                  <a:cubicBezTo>
                    <a:pt x="172" y="4"/>
                    <a:pt x="174" y="0"/>
                    <a:pt x="177" y="0"/>
                  </a:cubicBezTo>
                  <a:cubicBezTo>
                    <a:pt x="179" y="4"/>
                    <a:pt x="177" y="6"/>
                    <a:pt x="175" y="8"/>
                  </a:cubicBezTo>
                  <a:cubicBezTo>
                    <a:pt x="159" y="31"/>
                    <a:pt x="145" y="56"/>
                    <a:pt x="130" y="80"/>
                  </a:cubicBezTo>
                  <a:cubicBezTo>
                    <a:pt x="116" y="103"/>
                    <a:pt x="97" y="121"/>
                    <a:pt x="77" y="137"/>
                  </a:cubicBezTo>
                  <a:cubicBezTo>
                    <a:pt x="54" y="156"/>
                    <a:pt x="27" y="170"/>
                    <a:pt x="4" y="188"/>
                  </a:cubicBezTo>
                  <a:cubicBezTo>
                    <a:pt x="3" y="189"/>
                    <a:pt x="1" y="190"/>
                    <a:pt x="0" y="190"/>
                  </a:cubicBezTo>
                  <a:cubicBezTo>
                    <a:pt x="0" y="188"/>
                    <a:pt x="0" y="186"/>
                    <a:pt x="0"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4" name="Freeform 10"/>
            <p:cNvSpPr>
              <a:spLocks/>
            </p:cNvSpPr>
            <p:nvPr userDrawn="1"/>
          </p:nvSpPr>
          <p:spPr bwMode="auto">
            <a:xfrm>
              <a:off x="-13979525" y="6359525"/>
              <a:ext cx="496887" cy="498475"/>
            </a:xfrm>
            <a:custGeom>
              <a:avLst/>
              <a:gdLst>
                <a:gd name="T0" fmla="*/ 156 w 160"/>
                <a:gd name="T1" fmla="*/ 135 h 136"/>
                <a:gd name="T2" fmla="*/ 95 w 160"/>
                <a:gd name="T3" fmla="*/ 89 h 136"/>
                <a:gd name="T4" fmla="*/ 60 w 160"/>
                <a:gd name="T5" fmla="*/ 66 h 136"/>
                <a:gd name="T6" fmla="*/ 36 w 160"/>
                <a:gd name="T7" fmla="*/ 46 h 136"/>
                <a:gd name="T8" fmla="*/ 0 w 160"/>
                <a:gd name="T9" fmla="*/ 23 h 136"/>
                <a:gd name="T10" fmla="*/ 0 w 160"/>
                <a:gd name="T11" fmla="*/ 0 h 136"/>
                <a:gd name="T12" fmla="*/ 29 w 160"/>
                <a:gd name="T13" fmla="*/ 24 h 136"/>
                <a:gd name="T14" fmla="*/ 99 w 160"/>
                <a:gd name="T15" fmla="*/ 83 h 136"/>
                <a:gd name="T16" fmla="*/ 141 w 160"/>
                <a:gd name="T17" fmla="*/ 118 h 136"/>
                <a:gd name="T18" fmla="*/ 155 w 160"/>
                <a:gd name="T19" fmla="*/ 127 h 136"/>
                <a:gd name="T20" fmla="*/ 160 w 160"/>
                <a:gd name="T21" fmla="*/ 134 h 136"/>
                <a:gd name="T22" fmla="*/ 156 w 160"/>
                <a:gd name="T23" fmla="*/ 136 h 136"/>
                <a:gd name="T24" fmla="*/ 156 w 160"/>
                <a:gd name="T25" fmla="*/ 135 h 136"/>
                <a:gd name="T26" fmla="*/ 156 w 160"/>
                <a:gd name="T27" fmla="*/ 13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36">
                  <a:moveTo>
                    <a:pt x="156" y="135"/>
                  </a:moveTo>
                  <a:cubicBezTo>
                    <a:pt x="136" y="119"/>
                    <a:pt x="116" y="104"/>
                    <a:pt x="95" y="89"/>
                  </a:cubicBezTo>
                  <a:cubicBezTo>
                    <a:pt x="84" y="81"/>
                    <a:pt x="72" y="73"/>
                    <a:pt x="60" y="66"/>
                  </a:cubicBezTo>
                  <a:cubicBezTo>
                    <a:pt x="50" y="61"/>
                    <a:pt x="45" y="52"/>
                    <a:pt x="36" y="46"/>
                  </a:cubicBezTo>
                  <a:cubicBezTo>
                    <a:pt x="24" y="39"/>
                    <a:pt x="12" y="30"/>
                    <a:pt x="0" y="23"/>
                  </a:cubicBezTo>
                  <a:cubicBezTo>
                    <a:pt x="0" y="15"/>
                    <a:pt x="0" y="8"/>
                    <a:pt x="0" y="0"/>
                  </a:cubicBezTo>
                  <a:cubicBezTo>
                    <a:pt x="11" y="6"/>
                    <a:pt x="20" y="16"/>
                    <a:pt x="29" y="24"/>
                  </a:cubicBezTo>
                  <a:cubicBezTo>
                    <a:pt x="53" y="43"/>
                    <a:pt x="76" y="63"/>
                    <a:pt x="99" y="83"/>
                  </a:cubicBezTo>
                  <a:cubicBezTo>
                    <a:pt x="113" y="95"/>
                    <a:pt x="127" y="106"/>
                    <a:pt x="141" y="118"/>
                  </a:cubicBezTo>
                  <a:cubicBezTo>
                    <a:pt x="145" y="121"/>
                    <a:pt x="149" y="126"/>
                    <a:pt x="155" y="127"/>
                  </a:cubicBezTo>
                  <a:cubicBezTo>
                    <a:pt x="158" y="128"/>
                    <a:pt x="159" y="132"/>
                    <a:pt x="160" y="134"/>
                  </a:cubicBezTo>
                  <a:cubicBezTo>
                    <a:pt x="159" y="135"/>
                    <a:pt x="158" y="136"/>
                    <a:pt x="156" y="136"/>
                  </a:cubicBezTo>
                  <a:cubicBezTo>
                    <a:pt x="156" y="136"/>
                    <a:pt x="156" y="135"/>
                    <a:pt x="156" y="135"/>
                  </a:cubicBezTo>
                  <a:cubicBezTo>
                    <a:pt x="156" y="135"/>
                    <a:pt x="156" y="135"/>
                    <a:pt x="156"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5" name="Freeform 11"/>
            <p:cNvSpPr>
              <a:spLocks/>
            </p:cNvSpPr>
            <p:nvPr userDrawn="1"/>
          </p:nvSpPr>
          <p:spPr bwMode="auto">
            <a:xfrm>
              <a:off x="-13979525" y="4216400"/>
              <a:ext cx="428625" cy="498475"/>
            </a:xfrm>
            <a:custGeom>
              <a:avLst/>
              <a:gdLst>
                <a:gd name="T0" fmla="*/ 0 w 138"/>
                <a:gd name="T1" fmla="*/ 0 h 136"/>
                <a:gd name="T2" fmla="*/ 80 w 138"/>
                <a:gd name="T3" fmla="*/ 79 h 136"/>
                <a:gd name="T4" fmla="*/ 138 w 138"/>
                <a:gd name="T5" fmla="*/ 131 h 136"/>
                <a:gd name="T6" fmla="*/ 132 w 138"/>
                <a:gd name="T7" fmla="*/ 132 h 136"/>
                <a:gd name="T8" fmla="*/ 84 w 138"/>
                <a:gd name="T9" fmla="*/ 93 h 136"/>
                <a:gd name="T10" fmla="*/ 60 w 138"/>
                <a:gd name="T11" fmla="*/ 77 h 136"/>
                <a:gd name="T12" fmla="*/ 42 w 138"/>
                <a:gd name="T13" fmla="*/ 61 h 136"/>
                <a:gd name="T14" fmla="*/ 14 w 138"/>
                <a:gd name="T15" fmla="*/ 37 h 136"/>
                <a:gd name="T16" fmla="*/ 0 w 138"/>
                <a:gd name="T17" fmla="*/ 25 h 136"/>
                <a:gd name="T18" fmla="*/ 0 w 138"/>
                <a:gd name="T1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6">
                  <a:moveTo>
                    <a:pt x="0" y="0"/>
                  </a:moveTo>
                  <a:cubicBezTo>
                    <a:pt x="26" y="27"/>
                    <a:pt x="52" y="53"/>
                    <a:pt x="80" y="79"/>
                  </a:cubicBezTo>
                  <a:cubicBezTo>
                    <a:pt x="98" y="97"/>
                    <a:pt x="117" y="115"/>
                    <a:pt x="138" y="131"/>
                  </a:cubicBezTo>
                  <a:cubicBezTo>
                    <a:pt x="137" y="136"/>
                    <a:pt x="134" y="133"/>
                    <a:pt x="132" y="132"/>
                  </a:cubicBezTo>
                  <a:cubicBezTo>
                    <a:pt x="116" y="119"/>
                    <a:pt x="100" y="106"/>
                    <a:pt x="84" y="93"/>
                  </a:cubicBezTo>
                  <a:cubicBezTo>
                    <a:pt x="76" y="87"/>
                    <a:pt x="69" y="81"/>
                    <a:pt x="60" y="77"/>
                  </a:cubicBezTo>
                  <a:cubicBezTo>
                    <a:pt x="52" y="73"/>
                    <a:pt x="47" y="66"/>
                    <a:pt x="42" y="61"/>
                  </a:cubicBezTo>
                  <a:cubicBezTo>
                    <a:pt x="34" y="52"/>
                    <a:pt x="22" y="47"/>
                    <a:pt x="14" y="37"/>
                  </a:cubicBezTo>
                  <a:cubicBezTo>
                    <a:pt x="10" y="33"/>
                    <a:pt x="4" y="29"/>
                    <a:pt x="0" y="25"/>
                  </a:cubicBezTo>
                  <a:cubicBezTo>
                    <a:pt x="0" y="17"/>
                    <a:pt x="0" y="8"/>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6" name="Freeform 12"/>
            <p:cNvSpPr>
              <a:spLocks/>
            </p:cNvSpPr>
            <p:nvPr userDrawn="1"/>
          </p:nvSpPr>
          <p:spPr bwMode="auto">
            <a:xfrm>
              <a:off x="-13979525" y="6850063"/>
              <a:ext cx="487362" cy="7938"/>
            </a:xfrm>
            <a:custGeom>
              <a:avLst/>
              <a:gdLst>
                <a:gd name="T0" fmla="*/ 156 w 157"/>
                <a:gd name="T1" fmla="*/ 1 h 2"/>
                <a:gd name="T2" fmla="*/ 156 w 157"/>
                <a:gd name="T3" fmla="*/ 2 h 2"/>
                <a:gd name="T4" fmla="*/ 0 w 157"/>
                <a:gd name="T5" fmla="*/ 2 h 2"/>
                <a:gd name="T6" fmla="*/ 0 w 157"/>
                <a:gd name="T7" fmla="*/ 0 h 2"/>
                <a:gd name="T8" fmla="*/ 156 w 157"/>
                <a:gd name="T9" fmla="*/ 1 h 2"/>
              </a:gdLst>
              <a:ahLst/>
              <a:cxnLst>
                <a:cxn ang="0">
                  <a:pos x="T0" y="T1"/>
                </a:cxn>
                <a:cxn ang="0">
                  <a:pos x="T2" y="T3"/>
                </a:cxn>
                <a:cxn ang="0">
                  <a:pos x="T4" y="T5"/>
                </a:cxn>
                <a:cxn ang="0">
                  <a:pos x="T6" y="T7"/>
                </a:cxn>
                <a:cxn ang="0">
                  <a:pos x="T8" y="T9"/>
                </a:cxn>
              </a:cxnLst>
              <a:rect l="0" t="0" r="r" b="b"/>
              <a:pathLst>
                <a:path w="157" h="2">
                  <a:moveTo>
                    <a:pt x="156" y="1"/>
                  </a:moveTo>
                  <a:cubicBezTo>
                    <a:pt x="157" y="1"/>
                    <a:pt x="157" y="2"/>
                    <a:pt x="156" y="2"/>
                  </a:cubicBezTo>
                  <a:cubicBezTo>
                    <a:pt x="104" y="2"/>
                    <a:pt x="52" y="2"/>
                    <a:pt x="0" y="2"/>
                  </a:cubicBezTo>
                  <a:cubicBezTo>
                    <a:pt x="0" y="2"/>
                    <a:pt x="0" y="1"/>
                    <a:pt x="0" y="0"/>
                  </a:cubicBezTo>
                  <a:cubicBezTo>
                    <a:pt x="52" y="0"/>
                    <a:pt x="104" y="1"/>
                    <a:pt x="15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7" name="Freeform 13"/>
            <p:cNvSpPr>
              <a:spLocks/>
            </p:cNvSpPr>
            <p:nvPr userDrawn="1"/>
          </p:nvSpPr>
          <p:spPr bwMode="auto">
            <a:xfrm>
              <a:off x="-13979525" y="2454275"/>
              <a:ext cx="19050" cy="44450"/>
            </a:xfrm>
            <a:custGeom>
              <a:avLst/>
              <a:gdLst>
                <a:gd name="T0" fmla="*/ 0 w 6"/>
                <a:gd name="T1" fmla="*/ 0 h 12"/>
                <a:gd name="T2" fmla="*/ 0 w 6"/>
                <a:gd name="T3" fmla="*/ 12 h 12"/>
                <a:gd name="T4" fmla="*/ 0 w 6"/>
                <a:gd name="T5" fmla="*/ 0 h 12"/>
              </a:gdLst>
              <a:ahLst/>
              <a:cxnLst>
                <a:cxn ang="0">
                  <a:pos x="T0" y="T1"/>
                </a:cxn>
                <a:cxn ang="0">
                  <a:pos x="T2" y="T3"/>
                </a:cxn>
                <a:cxn ang="0">
                  <a:pos x="T4" y="T5"/>
                </a:cxn>
              </a:cxnLst>
              <a:rect l="0" t="0" r="r" b="b"/>
              <a:pathLst>
                <a:path w="6" h="12">
                  <a:moveTo>
                    <a:pt x="0" y="0"/>
                  </a:moveTo>
                  <a:cubicBezTo>
                    <a:pt x="4" y="4"/>
                    <a:pt x="6" y="8"/>
                    <a:pt x="0" y="12"/>
                  </a:cubicBezTo>
                  <a:cubicBezTo>
                    <a:pt x="0" y="8"/>
                    <a:pt x="0"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8" name="Freeform 14"/>
            <p:cNvSpPr>
              <a:spLocks/>
            </p:cNvSpPr>
            <p:nvPr userDrawn="1"/>
          </p:nvSpPr>
          <p:spPr bwMode="auto">
            <a:xfrm>
              <a:off x="-12939713" y="3690938"/>
              <a:ext cx="3225800" cy="1390650"/>
            </a:xfrm>
            <a:custGeom>
              <a:avLst/>
              <a:gdLst>
                <a:gd name="T0" fmla="*/ 3 w 1040"/>
                <a:gd name="T1" fmla="*/ 2 h 379"/>
                <a:gd name="T2" fmla="*/ 98 w 1040"/>
                <a:gd name="T3" fmla="*/ 58 h 379"/>
                <a:gd name="T4" fmla="*/ 364 w 1040"/>
                <a:gd name="T5" fmla="*/ 211 h 379"/>
                <a:gd name="T6" fmla="*/ 361 w 1040"/>
                <a:gd name="T7" fmla="*/ 193 h 379"/>
                <a:gd name="T8" fmla="*/ 341 w 1040"/>
                <a:gd name="T9" fmla="*/ 187 h 379"/>
                <a:gd name="T10" fmla="*/ 208 w 1040"/>
                <a:gd name="T11" fmla="*/ 91 h 379"/>
                <a:gd name="T12" fmla="*/ 200 w 1040"/>
                <a:gd name="T13" fmla="*/ 77 h 379"/>
                <a:gd name="T14" fmla="*/ 361 w 1040"/>
                <a:gd name="T15" fmla="*/ 148 h 379"/>
                <a:gd name="T16" fmla="*/ 469 w 1040"/>
                <a:gd name="T17" fmla="*/ 194 h 379"/>
                <a:gd name="T18" fmla="*/ 678 w 1040"/>
                <a:gd name="T19" fmla="*/ 276 h 379"/>
                <a:gd name="T20" fmla="*/ 731 w 1040"/>
                <a:gd name="T21" fmla="*/ 303 h 379"/>
                <a:gd name="T22" fmla="*/ 636 w 1040"/>
                <a:gd name="T23" fmla="*/ 241 h 379"/>
                <a:gd name="T24" fmla="*/ 559 w 1040"/>
                <a:gd name="T25" fmla="*/ 208 h 379"/>
                <a:gd name="T26" fmla="*/ 512 w 1040"/>
                <a:gd name="T27" fmla="*/ 184 h 379"/>
                <a:gd name="T28" fmla="*/ 536 w 1040"/>
                <a:gd name="T29" fmla="*/ 185 h 379"/>
                <a:gd name="T30" fmla="*/ 568 w 1040"/>
                <a:gd name="T31" fmla="*/ 194 h 379"/>
                <a:gd name="T32" fmla="*/ 678 w 1040"/>
                <a:gd name="T33" fmla="*/ 225 h 379"/>
                <a:gd name="T34" fmla="*/ 846 w 1040"/>
                <a:gd name="T35" fmla="*/ 301 h 379"/>
                <a:gd name="T36" fmla="*/ 823 w 1040"/>
                <a:gd name="T37" fmla="*/ 279 h 379"/>
                <a:gd name="T38" fmla="*/ 758 w 1040"/>
                <a:gd name="T39" fmla="*/ 249 h 379"/>
                <a:gd name="T40" fmla="*/ 669 w 1040"/>
                <a:gd name="T41" fmla="*/ 209 h 379"/>
                <a:gd name="T42" fmla="*/ 659 w 1040"/>
                <a:gd name="T43" fmla="*/ 196 h 379"/>
                <a:gd name="T44" fmla="*/ 692 w 1040"/>
                <a:gd name="T45" fmla="*/ 194 h 379"/>
                <a:gd name="T46" fmla="*/ 693 w 1040"/>
                <a:gd name="T47" fmla="*/ 203 h 379"/>
                <a:gd name="T48" fmla="*/ 911 w 1040"/>
                <a:gd name="T49" fmla="*/ 274 h 379"/>
                <a:gd name="T50" fmla="*/ 883 w 1040"/>
                <a:gd name="T51" fmla="*/ 258 h 379"/>
                <a:gd name="T52" fmla="*/ 832 w 1040"/>
                <a:gd name="T53" fmla="*/ 236 h 379"/>
                <a:gd name="T54" fmla="*/ 774 w 1040"/>
                <a:gd name="T55" fmla="*/ 214 h 379"/>
                <a:gd name="T56" fmla="*/ 731 w 1040"/>
                <a:gd name="T57" fmla="*/ 207 h 379"/>
                <a:gd name="T58" fmla="*/ 710 w 1040"/>
                <a:gd name="T59" fmla="*/ 194 h 379"/>
                <a:gd name="T60" fmla="*/ 766 w 1040"/>
                <a:gd name="T61" fmla="*/ 196 h 379"/>
                <a:gd name="T62" fmla="*/ 874 w 1040"/>
                <a:gd name="T63" fmla="*/ 221 h 379"/>
                <a:gd name="T64" fmla="*/ 978 w 1040"/>
                <a:gd name="T65" fmla="*/ 244 h 379"/>
                <a:gd name="T66" fmla="*/ 937 w 1040"/>
                <a:gd name="T67" fmla="*/ 234 h 379"/>
                <a:gd name="T68" fmla="*/ 854 w 1040"/>
                <a:gd name="T69" fmla="*/ 211 h 379"/>
                <a:gd name="T70" fmla="*/ 822 w 1040"/>
                <a:gd name="T71" fmla="*/ 197 h 379"/>
                <a:gd name="T72" fmla="*/ 923 w 1040"/>
                <a:gd name="T73" fmla="*/ 203 h 379"/>
                <a:gd name="T74" fmla="*/ 1001 w 1040"/>
                <a:gd name="T75" fmla="*/ 230 h 379"/>
                <a:gd name="T76" fmla="*/ 1040 w 1040"/>
                <a:gd name="T77" fmla="*/ 241 h 379"/>
                <a:gd name="T78" fmla="*/ 977 w 1040"/>
                <a:gd name="T79" fmla="*/ 271 h 379"/>
                <a:gd name="T80" fmla="*/ 983 w 1040"/>
                <a:gd name="T81" fmla="*/ 280 h 379"/>
                <a:gd name="T82" fmla="*/ 907 w 1040"/>
                <a:gd name="T83" fmla="*/ 302 h 379"/>
                <a:gd name="T84" fmla="*/ 802 w 1040"/>
                <a:gd name="T85" fmla="*/ 312 h 379"/>
                <a:gd name="T86" fmla="*/ 827 w 1040"/>
                <a:gd name="T87" fmla="*/ 333 h 379"/>
                <a:gd name="T88" fmla="*/ 746 w 1040"/>
                <a:gd name="T89" fmla="*/ 329 h 379"/>
                <a:gd name="T90" fmla="*/ 651 w 1040"/>
                <a:gd name="T91" fmla="*/ 314 h 379"/>
                <a:gd name="T92" fmla="*/ 724 w 1040"/>
                <a:gd name="T93" fmla="*/ 361 h 379"/>
                <a:gd name="T94" fmla="*/ 638 w 1040"/>
                <a:gd name="T95" fmla="*/ 340 h 379"/>
                <a:gd name="T96" fmla="*/ 480 w 1040"/>
                <a:gd name="T97" fmla="*/ 294 h 379"/>
                <a:gd name="T98" fmla="*/ 519 w 1040"/>
                <a:gd name="T99" fmla="*/ 332 h 379"/>
                <a:gd name="T100" fmla="*/ 557 w 1040"/>
                <a:gd name="T101" fmla="*/ 372 h 379"/>
                <a:gd name="T102" fmla="*/ 314 w 1040"/>
                <a:gd name="T103" fmla="*/ 274 h 379"/>
                <a:gd name="T104" fmla="*/ 55 w 1040"/>
                <a:gd name="T105" fmla="*/ 52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0" h="379">
                  <a:moveTo>
                    <a:pt x="13" y="15"/>
                  </a:moveTo>
                  <a:cubicBezTo>
                    <a:pt x="11" y="12"/>
                    <a:pt x="9" y="10"/>
                    <a:pt x="7" y="9"/>
                  </a:cubicBezTo>
                  <a:cubicBezTo>
                    <a:pt x="5" y="7"/>
                    <a:pt x="0" y="6"/>
                    <a:pt x="3" y="2"/>
                  </a:cubicBezTo>
                  <a:cubicBezTo>
                    <a:pt x="5" y="0"/>
                    <a:pt x="8" y="3"/>
                    <a:pt x="10" y="4"/>
                  </a:cubicBezTo>
                  <a:cubicBezTo>
                    <a:pt x="15" y="8"/>
                    <a:pt x="20" y="12"/>
                    <a:pt x="25" y="15"/>
                  </a:cubicBezTo>
                  <a:cubicBezTo>
                    <a:pt x="48" y="31"/>
                    <a:pt x="73" y="45"/>
                    <a:pt x="98" y="58"/>
                  </a:cubicBezTo>
                  <a:cubicBezTo>
                    <a:pt x="158" y="88"/>
                    <a:pt x="217" y="119"/>
                    <a:pt x="275" y="152"/>
                  </a:cubicBezTo>
                  <a:cubicBezTo>
                    <a:pt x="279" y="154"/>
                    <a:pt x="284" y="158"/>
                    <a:pt x="289" y="161"/>
                  </a:cubicBezTo>
                  <a:cubicBezTo>
                    <a:pt x="315" y="176"/>
                    <a:pt x="340" y="193"/>
                    <a:pt x="364" y="211"/>
                  </a:cubicBezTo>
                  <a:cubicBezTo>
                    <a:pt x="363" y="209"/>
                    <a:pt x="361" y="208"/>
                    <a:pt x="359" y="207"/>
                  </a:cubicBezTo>
                  <a:cubicBezTo>
                    <a:pt x="355" y="204"/>
                    <a:pt x="349" y="201"/>
                    <a:pt x="350" y="197"/>
                  </a:cubicBezTo>
                  <a:cubicBezTo>
                    <a:pt x="350" y="192"/>
                    <a:pt x="357" y="195"/>
                    <a:pt x="361" y="193"/>
                  </a:cubicBezTo>
                  <a:cubicBezTo>
                    <a:pt x="363" y="193"/>
                    <a:pt x="367" y="193"/>
                    <a:pt x="367" y="190"/>
                  </a:cubicBezTo>
                  <a:cubicBezTo>
                    <a:pt x="367" y="187"/>
                    <a:pt x="364" y="186"/>
                    <a:pt x="361" y="186"/>
                  </a:cubicBezTo>
                  <a:cubicBezTo>
                    <a:pt x="355" y="184"/>
                    <a:pt x="348" y="182"/>
                    <a:pt x="341" y="187"/>
                  </a:cubicBezTo>
                  <a:cubicBezTo>
                    <a:pt x="337" y="190"/>
                    <a:pt x="333" y="188"/>
                    <a:pt x="329" y="185"/>
                  </a:cubicBezTo>
                  <a:cubicBezTo>
                    <a:pt x="302" y="161"/>
                    <a:pt x="272" y="139"/>
                    <a:pt x="244" y="116"/>
                  </a:cubicBezTo>
                  <a:cubicBezTo>
                    <a:pt x="233" y="107"/>
                    <a:pt x="221" y="98"/>
                    <a:pt x="208" y="91"/>
                  </a:cubicBezTo>
                  <a:cubicBezTo>
                    <a:pt x="205" y="88"/>
                    <a:pt x="200" y="86"/>
                    <a:pt x="196" y="83"/>
                  </a:cubicBezTo>
                  <a:cubicBezTo>
                    <a:pt x="195" y="81"/>
                    <a:pt x="193" y="79"/>
                    <a:pt x="195" y="77"/>
                  </a:cubicBezTo>
                  <a:cubicBezTo>
                    <a:pt x="196" y="75"/>
                    <a:pt x="198" y="76"/>
                    <a:pt x="200" y="77"/>
                  </a:cubicBezTo>
                  <a:cubicBezTo>
                    <a:pt x="208" y="80"/>
                    <a:pt x="214" y="85"/>
                    <a:pt x="221" y="89"/>
                  </a:cubicBezTo>
                  <a:cubicBezTo>
                    <a:pt x="222" y="90"/>
                    <a:pt x="224" y="90"/>
                    <a:pt x="225" y="91"/>
                  </a:cubicBezTo>
                  <a:cubicBezTo>
                    <a:pt x="269" y="114"/>
                    <a:pt x="315" y="129"/>
                    <a:pt x="361" y="148"/>
                  </a:cubicBezTo>
                  <a:cubicBezTo>
                    <a:pt x="383" y="156"/>
                    <a:pt x="405" y="164"/>
                    <a:pt x="426" y="175"/>
                  </a:cubicBezTo>
                  <a:cubicBezTo>
                    <a:pt x="437" y="180"/>
                    <a:pt x="447" y="185"/>
                    <a:pt x="458" y="190"/>
                  </a:cubicBezTo>
                  <a:cubicBezTo>
                    <a:pt x="461" y="192"/>
                    <a:pt x="465" y="193"/>
                    <a:pt x="469" y="194"/>
                  </a:cubicBezTo>
                  <a:cubicBezTo>
                    <a:pt x="505" y="197"/>
                    <a:pt x="538" y="209"/>
                    <a:pt x="570" y="222"/>
                  </a:cubicBezTo>
                  <a:cubicBezTo>
                    <a:pt x="591" y="231"/>
                    <a:pt x="612" y="239"/>
                    <a:pt x="633" y="249"/>
                  </a:cubicBezTo>
                  <a:cubicBezTo>
                    <a:pt x="648" y="257"/>
                    <a:pt x="663" y="267"/>
                    <a:pt x="678" y="276"/>
                  </a:cubicBezTo>
                  <a:cubicBezTo>
                    <a:pt x="694" y="286"/>
                    <a:pt x="710" y="297"/>
                    <a:pt x="727" y="304"/>
                  </a:cubicBezTo>
                  <a:cubicBezTo>
                    <a:pt x="728" y="305"/>
                    <a:pt x="729" y="305"/>
                    <a:pt x="731" y="305"/>
                  </a:cubicBezTo>
                  <a:cubicBezTo>
                    <a:pt x="731" y="305"/>
                    <a:pt x="731" y="304"/>
                    <a:pt x="731" y="303"/>
                  </a:cubicBezTo>
                  <a:cubicBezTo>
                    <a:pt x="712" y="290"/>
                    <a:pt x="697" y="271"/>
                    <a:pt x="673" y="263"/>
                  </a:cubicBezTo>
                  <a:cubicBezTo>
                    <a:pt x="663" y="260"/>
                    <a:pt x="654" y="251"/>
                    <a:pt x="644" y="245"/>
                  </a:cubicBezTo>
                  <a:cubicBezTo>
                    <a:pt x="642" y="244"/>
                    <a:pt x="639" y="241"/>
                    <a:pt x="636" y="241"/>
                  </a:cubicBezTo>
                  <a:cubicBezTo>
                    <a:pt x="618" y="236"/>
                    <a:pt x="604" y="224"/>
                    <a:pt x="587" y="217"/>
                  </a:cubicBezTo>
                  <a:cubicBezTo>
                    <a:pt x="580" y="214"/>
                    <a:pt x="574" y="210"/>
                    <a:pt x="566" y="211"/>
                  </a:cubicBezTo>
                  <a:cubicBezTo>
                    <a:pt x="563" y="211"/>
                    <a:pt x="560" y="210"/>
                    <a:pt x="559" y="208"/>
                  </a:cubicBezTo>
                  <a:cubicBezTo>
                    <a:pt x="552" y="197"/>
                    <a:pt x="539" y="196"/>
                    <a:pt x="528" y="192"/>
                  </a:cubicBezTo>
                  <a:cubicBezTo>
                    <a:pt x="524" y="191"/>
                    <a:pt x="520" y="190"/>
                    <a:pt x="517" y="188"/>
                  </a:cubicBezTo>
                  <a:cubicBezTo>
                    <a:pt x="515" y="187"/>
                    <a:pt x="512" y="187"/>
                    <a:pt x="512" y="184"/>
                  </a:cubicBezTo>
                  <a:cubicBezTo>
                    <a:pt x="512" y="181"/>
                    <a:pt x="516" y="181"/>
                    <a:pt x="518" y="181"/>
                  </a:cubicBezTo>
                  <a:cubicBezTo>
                    <a:pt x="519" y="181"/>
                    <a:pt x="520" y="181"/>
                    <a:pt x="521" y="181"/>
                  </a:cubicBezTo>
                  <a:cubicBezTo>
                    <a:pt x="526" y="181"/>
                    <a:pt x="531" y="184"/>
                    <a:pt x="536" y="185"/>
                  </a:cubicBezTo>
                  <a:cubicBezTo>
                    <a:pt x="540" y="187"/>
                    <a:pt x="544" y="188"/>
                    <a:pt x="548" y="189"/>
                  </a:cubicBezTo>
                  <a:cubicBezTo>
                    <a:pt x="551" y="189"/>
                    <a:pt x="554" y="190"/>
                    <a:pt x="557" y="191"/>
                  </a:cubicBezTo>
                  <a:cubicBezTo>
                    <a:pt x="561" y="193"/>
                    <a:pt x="564" y="194"/>
                    <a:pt x="568" y="194"/>
                  </a:cubicBezTo>
                  <a:cubicBezTo>
                    <a:pt x="569" y="194"/>
                    <a:pt x="570" y="195"/>
                    <a:pt x="571" y="195"/>
                  </a:cubicBezTo>
                  <a:cubicBezTo>
                    <a:pt x="576" y="198"/>
                    <a:pt x="582" y="200"/>
                    <a:pt x="588" y="200"/>
                  </a:cubicBezTo>
                  <a:cubicBezTo>
                    <a:pt x="617" y="213"/>
                    <a:pt x="648" y="216"/>
                    <a:pt x="678" y="225"/>
                  </a:cubicBezTo>
                  <a:cubicBezTo>
                    <a:pt x="708" y="235"/>
                    <a:pt x="739" y="246"/>
                    <a:pt x="767" y="262"/>
                  </a:cubicBezTo>
                  <a:cubicBezTo>
                    <a:pt x="788" y="273"/>
                    <a:pt x="809" y="285"/>
                    <a:pt x="830" y="296"/>
                  </a:cubicBezTo>
                  <a:cubicBezTo>
                    <a:pt x="835" y="299"/>
                    <a:pt x="840" y="301"/>
                    <a:pt x="846" y="301"/>
                  </a:cubicBezTo>
                  <a:cubicBezTo>
                    <a:pt x="847" y="302"/>
                    <a:pt x="849" y="302"/>
                    <a:pt x="850" y="300"/>
                  </a:cubicBezTo>
                  <a:cubicBezTo>
                    <a:pt x="851" y="298"/>
                    <a:pt x="850" y="297"/>
                    <a:pt x="849" y="295"/>
                  </a:cubicBezTo>
                  <a:cubicBezTo>
                    <a:pt x="842" y="288"/>
                    <a:pt x="833" y="282"/>
                    <a:pt x="823" y="279"/>
                  </a:cubicBezTo>
                  <a:cubicBezTo>
                    <a:pt x="810" y="276"/>
                    <a:pt x="802" y="266"/>
                    <a:pt x="790" y="261"/>
                  </a:cubicBezTo>
                  <a:cubicBezTo>
                    <a:pt x="781" y="257"/>
                    <a:pt x="773" y="249"/>
                    <a:pt x="762" y="252"/>
                  </a:cubicBezTo>
                  <a:cubicBezTo>
                    <a:pt x="760" y="252"/>
                    <a:pt x="759" y="250"/>
                    <a:pt x="758" y="249"/>
                  </a:cubicBezTo>
                  <a:cubicBezTo>
                    <a:pt x="747" y="236"/>
                    <a:pt x="732" y="231"/>
                    <a:pt x="716" y="229"/>
                  </a:cubicBezTo>
                  <a:cubicBezTo>
                    <a:pt x="713" y="229"/>
                    <a:pt x="710" y="229"/>
                    <a:pt x="708" y="226"/>
                  </a:cubicBezTo>
                  <a:cubicBezTo>
                    <a:pt x="698" y="214"/>
                    <a:pt x="682" y="215"/>
                    <a:pt x="669" y="209"/>
                  </a:cubicBezTo>
                  <a:cubicBezTo>
                    <a:pt x="668" y="209"/>
                    <a:pt x="667" y="209"/>
                    <a:pt x="666" y="210"/>
                  </a:cubicBezTo>
                  <a:cubicBezTo>
                    <a:pt x="659" y="214"/>
                    <a:pt x="657" y="211"/>
                    <a:pt x="654" y="205"/>
                  </a:cubicBezTo>
                  <a:cubicBezTo>
                    <a:pt x="650" y="196"/>
                    <a:pt x="649" y="197"/>
                    <a:pt x="659" y="196"/>
                  </a:cubicBezTo>
                  <a:cubicBezTo>
                    <a:pt x="664" y="196"/>
                    <a:pt x="668" y="196"/>
                    <a:pt x="672" y="198"/>
                  </a:cubicBezTo>
                  <a:cubicBezTo>
                    <a:pt x="675" y="200"/>
                    <a:pt x="679" y="202"/>
                    <a:pt x="681" y="196"/>
                  </a:cubicBezTo>
                  <a:cubicBezTo>
                    <a:pt x="682" y="193"/>
                    <a:pt x="688" y="194"/>
                    <a:pt x="692" y="194"/>
                  </a:cubicBezTo>
                  <a:cubicBezTo>
                    <a:pt x="693" y="194"/>
                    <a:pt x="694" y="194"/>
                    <a:pt x="695" y="194"/>
                  </a:cubicBezTo>
                  <a:cubicBezTo>
                    <a:pt x="698" y="194"/>
                    <a:pt x="703" y="193"/>
                    <a:pt x="702" y="198"/>
                  </a:cubicBezTo>
                  <a:cubicBezTo>
                    <a:pt x="702" y="202"/>
                    <a:pt x="698" y="203"/>
                    <a:pt x="693" y="203"/>
                  </a:cubicBezTo>
                  <a:cubicBezTo>
                    <a:pt x="719" y="211"/>
                    <a:pt x="743" y="221"/>
                    <a:pt x="769" y="225"/>
                  </a:cubicBezTo>
                  <a:cubicBezTo>
                    <a:pt x="805" y="231"/>
                    <a:pt x="838" y="244"/>
                    <a:pt x="871" y="259"/>
                  </a:cubicBezTo>
                  <a:cubicBezTo>
                    <a:pt x="884" y="265"/>
                    <a:pt x="897" y="270"/>
                    <a:pt x="911" y="274"/>
                  </a:cubicBezTo>
                  <a:cubicBezTo>
                    <a:pt x="914" y="275"/>
                    <a:pt x="918" y="277"/>
                    <a:pt x="920" y="273"/>
                  </a:cubicBezTo>
                  <a:cubicBezTo>
                    <a:pt x="921" y="269"/>
                    <a:pt x="918" y="268"/>
                    <a:pt x="915" y="266"/>
                  </a:cubicBezTo>
                  <a:cubicBezTo>
                    <a:pt x="905" y="262"/>
                    <a:pt x="895" y="255"/>
                    <a:pt x="883" y="258"/>
                  </a:cubicBezTo>
                  <a:cubicBezTo>
                    <a:pt x="881" y="258"/>
                    <a:pt x="879" y="256"/>
                    <a:pt x="877" y="254"/>
                  </a:cubicBezTo>
                  <a:cubicBezTo>
                    <a:pt x="866" y="245"/>
                    <a:pt x="854" y="236"/>
                    <a:pt x="838" y="240"/>
                  </a:cubicBezTo>
                  <a:cubicBezTo>
                    <a:pt x="835" y="240"/>
                    <a:pt x="833" y="239"/>
                    <a:pt x="832" y="236"/>
                  </a:cubicBezTo>
                  <a:cubicBezTo>
                    <a:pt x="825" y="227"/>
                    <a:pt x="804" y="219"/>
                    <a:pt x="793" y="223"/>
                  </a:cubicBezTo>
                  <a:cubicBezTo>
                    <a:pt x="789" y="224"/>
                    <a:pt x="786" y="224"/>
                    <a:pt x="784" y="220"/>
                  </a:cubicBezTo>
                  <a:cubicBezTo>
                    <a:pt x="782" y="216"/>
                    <a:pt x="778" y="215"/>
                    <a:pt x="774" y="214"/>
                  </a:cubicBezTo>
                  <a:cubicBezTo>
                    <a:pt x="768" y="214"/>
                    <a:pt x="763" y="212"/>
                    <a:pt x="757" y="210"/>
                  </a:cubicBezTo>
                  <a:cubicBezTo>
                    <a:pt x="755" y="209"/>
                    <a:pt x="751" y="207"/>
                    <a:pt x="749" y="209"/>
                  </a:cubicBezTo>
                  <a:cubicBezTo>
                    <a:pt x="742" y="216"/>
                    <a:pt x="737" y="211"/>
                    <a:pt x="731" y="207"/>
                  </a:cubicBezTo>
                  <a:cubicBezTo>
                    <a:pt x="725" y="204"/>
                    <a:pt x="718" y="204"/>
                    <a:pt x="711" y="204"/>
                  </a:cubicBezTo>
                  <a:cubicBezTo>
                    <a:pt x="708" y="204"/>
                    <a:pt x="704" y="204"/>
                    <a:pt x="704" y="200"/>
                  </a:cubicBezTo>
                  <a:cubicBezTo>
                    <a:pt x="704" y="196"/>
                    <a:pt x="707" y="195"/>
                    <a:pt x="710" y="194"/>
                  </a:cubicBezTo>
                  <a:cubicBezTo>
                    <a:pt x="719" y="193"/>
                    <a:pt x="728" y="194"/>
                    <a:pt x="737" y="196"/>
                  </a:cubicBezTo>
                  <a:cubicBezTo>
                    <a:pt x="743" y="198"/>
                    <a:pt x="750" y="197"/>
                    <a:pt x="756" y="195"/>
                  </a:cubicBezTo>
                  <a:cubicBezTo>
                    <a:pt x="759" y="195"/>
                    <a:pt x="763" y="194"/>
                    <a:pt x="766" y="196"/>
                  </a:cubicBezTo>
                  <a:cubicBezTo>
                    <a:pt x="771" y="200"/>
                    <a:pt x="778" y="202"/>
                    <a:pt x="784" y="203"/>
                  </a:cubicBezTo>
                  <a:cubicBezTo>
                    <a:pt x="796" y="205"/>
                    <a:pt x="808" y="206"/>
                    <a:pt x="820" y="211"/>
                  </a:cubicBezTo>
                  <a:cubicBezTo>
                    <a:pt x="837" y="218"/>
                    <a:pt x="856" y="218"/>
                    <a:pt x="874" y="221"/>
                  </a:cubicBezTo>
                  <a:cubicBezTo>
                    <a:pt x="900" y="227"/>
                    <a:pt x="925" y="235"/>
                    <a:pt x="950" y="243"/>
                  </a:cubicBezTo>
                  <a:cubicBezTo>
                    <a:pt x="957" y="245"/>
                    <a:pt x="964" y="247"/>
                    <a:pt x="972" y="246"/>
                  </a:cubicBezTo>
                  <a:cubicBezTo>
                    <a:pt x="974" y="246"/>
                    <a:pt x="977" y="247"/>
                    <a:pt x="978" y="244"/>
                  </a:cubicBezTo>
                  <a:cubicBezTo>
                    <a:pt x="978" y="241"/>
                    <a:pt x="975" y="240"/>
                    <a:pt x="973" y="240"/>
                  </a:cubicBezTo>
                  <a:cubicBezTo>
                    <a:pt x="963" y="237"/>
                    <a:pt x="954" y="230"/>
                    <a:pt x="943" y="236"/>
                  </a:cubicBezTo>
                  <a:cubicBezTo>
                    <a:pt x="940" y="237"/>
                    <a:pt x="938" y="236"/>
                    <a:pt x="937" y="234"/>
                  </a:cubicBezTo>
                  <a:cubicBezTo>
                    <a:pt x="928" y="222"/>
                    <a:pt x="915" y="220"/>
                    <a:pt x="902" y="220"/>
                  </a:cubicBezTo>
                  <a:cubicBezTo>
                    <a:pt x="897" y="219"/>
                    <a:pt x="894" y="218"/>
                    <a:pt x="889" y="216"/>
                  </a:cubicBezTo>
                  <a:cubicBezTo>
                    <a:pt x="878" y="209"/>
                    <a:pt x="867" y="203"/>
                    <a:pt x="854" y="211"/>
                  </a:cubicBezTo>
                  <a:cubicBezTo>
                    <a:pt x="852" y="213"/>
                    <a:pt x="849" y="212"/>
                    <a:pt x="848" y="210"/>
                  </a:cubicBezTo>
                  <a:cubicBezTo>
                    <a:pt x="843" y="204"/>
                    <a:pt x="836" y="203"/>
                    <a:pt x="829" y="202"/>
                  </a:cubicBezTo>
                  <a:cubicBezTo>
                    <a:pt x="826" y="201"/>
                    <a:pt x="822" y="201"/>
                    <a:pt x="822" y="197"/>
                  </a:cubicBezTo>
                  <a:cubicBezTo>
                    <a:pt x="822" y="193"/>
                    <a:pt x="827" y="194"/>
                    <a:pt x="830" y="194"/>
                  </a:cubicBezTo>
                  <a:cubicBezTo>
                    <a:pt x="841" y="194"/>
                    <a:pt x="853" y="195"/>
                    <a:pt x="864" y="196"/>
                  </a:cubicBezTo>
                  <a:cubicBezTo>
                    <a:pt x="884" y="198"/>
                    <a:pt x="903" y="203"/>
                    <a:pt x="923" y="203"/>
                  </a:cubicBezTo>
                  <a:cubicBezTo>
                    <a:pt x="951" y="204"/>
                    <a:pt x="979" y="209"/>
                    <a:pt x="1007" y="215"/>
                  </a:cubicBezTo>
                  <a:cubicBezTo>
                    <a:pt x="1010" y="217"/>
                    <a:pt x="1015" y="216"/>
                    <a:pt x="1016" y="221"/>
                  </a:cubicBezTo>
                  <a:cubicBezTo>
                    <a:pt x="1013" y="228"/>
                    <a:pt x="1005" y="227"/>
                    <a:pt x="1001" y="230"/>
                  </a:cubicBezTo>
                  <a:cubicBezTo>
                    <a:pt x="1001" y="232"/>
                    <a:pt x="1004" y="232"/>
                    <a:pt x="1005" y="234"/>
                  </a:cubicBezTo>
                  <a:cubicBezTo>
                    <a:pt x="1016" y="237"/>
                    <a:pt x="1028" y="239"/>
                    <a:pt x="1039" y="240"/>
                  </a:cubicBezTo>
                  <a:cubicBezTo>
                    <a:pt x="1039" y="240"/>
                    <a:pt x="1040" y="240"/>
                    <a:pt x="1040" y="241"/>
                  </a:cubicBezTo>
                  <a:cubicBezTo>
                    <a:pt x="1040" y="241"/>
                    <a:pt x="1039" y="241"/>
                    <a:pt x="1039" y="242"/>
                  </a:cubicBezTo>
                  <a:cubicBezTo>
                    <a:pt x="1010" y="247"/>
                    <a:pt x="981" y="256"/>
                    <a:pt x="951" y="263"/>
                  </a:cubicBezTo>
                  <a:cubicBezTo>
                    <a:pt x="960" y="266"/>
                    <a:pt x="968" y="269"/>
                    <a:pt x="977" y="271"/>
                  </a:cubicBezTo>
                  <a:cubicBezTo>
                    <a:pt x="979" y="271"/>
                    <a:pt x="982" y="271"/>
                    <a:pt x="984" y="272"/>
                  </a:cubicBezTo>
                  <a:cubicBezTo>
                    <a:pt x="986" y="273"/>
                    <a:pt x="988" y="274"/>
                    <a:pt x="988" y="277"/>
                  </a:cubicBezTo>
                  <a:cubicBezTo>
                    <a:pt x="987" y="279"/>
                    <a:pt x="985" y="280"/>
                    <a:pt x="983" y="280"/>
                  </a:cubicBezTo>
                  <a:cubicBezTo>
                    <a:pt x="973" y="279"/>
                    <a:pt x="964" y="281"/>
                    <a:pt x="954" y="282"/>
                  </a:cubicBezTo>
                  <a:cubicBezTo>
                    <a:pt x="930" y="285"/>
                    <a:pt x="907" y="286"/>
                    <a:pt x="882" y="291"/>
                  </a:cubicBezTo>
                  <a:cubicBezTo>
                    <a:pt x="890" y="298"/>
                    <a:pt x="899" y="299"/>
                    <a:pt x="907" y="302"/>
                  </a:cubicBezTo>
                  <a:cubicBezTo>
                    <a:pt x="910" y="304"/>
                    <a:pt x="916" y="304"/>
                    <a:pt x="916" y="308"/>
                  </a:cubicBezTo>
                  <a:cubicBezTo>
                    <a:pt x="915" y="313"/>
                    <a:pt x="909" y="312"/>
                    <a:pt x="905" y="312"/>
                  </a:cubicBezTo>
                  <a:cubicBezTo>
                    <a:pt x="871" y="312"/>
                    <a:pt x="836" y="312"/>
                    <a:pt x="802" y="312"/>
                  </a:cubicBezTo>
                  <a:cubicBezTo>
                    <a:pt x="798" y="312"/>
                    <a:pt x="795" y="312"/>
                    <a:pt x="791" y="313"/>
                  </a:cubicBezTo>
                  <a:cubicBezTo>
                    <a:pt x="801" y="320"/>
                    <a:pt x="810" y="327"/>
                    <a:pt x="820" y="331"/>
                  </a:cubicBezTo>
                  <a:cubicBezTo>
                    <a:pt x="823" y="332"/>
                    <a:pt x="825" y="332"/>
                    <a:pt x="827" y="333"/>
                  </a:cubicBezTo>
                  <a:cubicBezTo>
                    <a:pt x="829" y="335"/>
                    <a:pt x="834" y="336"/>
                    <a:pt x="833" y="339"/>
                  </a:cubicBezTo>
                  <a:cubicBezTo>
                    <a:pt x="832" y="343"/>
                    <a:pt x="828" y="342"/>
                    <a:pt x="825" y="342"/>
                  </a:cubicBezTo>
                  <a:cubicBezTo>
                    <a:pt x="799" y="335"/>
                    <a:pt x="773" y="332"/>
                    <a:pt x="746" y="329"/>
                  </a:cubicBezTo>
                  <a:cubicBezTo>
                    <a:pt x="734" y="328"/>
                    <a:pt x="722" y="326"/>
                    <a:pt x="710" y="323"/>
                  </a:cubicBezTo>
                  <a:cubicBezTo>
                    <a:pt x="702" y="320"/>
                    <a:pt x="694" y="322"/>
                    <a:pt x="686" y="321"/>
                  </a:cubicBezTo>
                  <a:cubicBezTo>
                    <a:pt x="674" y="319"/>
                    <a:pt x="663" y="316"/>
                    <a:pt x="651" y="314"/>
                  </a:cubicBezTo>
                  <a:cubicBezTo>
                    <a:pt x="671" y="329"/>
                    <a:pt x="691" y="341"/>
                    <a:pt x="713" y="352"/>
                  </a:cubicBezTo>
                  <a:cubicBezTo>
                    <a:pt x="715" y="353"/>
                    <a:pt x="717" y="354"/>
                    <a:pt x="719" y="355"/>
                  </a:cubicBezTo>
                  <a:cubicBezTo>
                    <a:pt x="722" y="356"/>
                    <a:pt x="725" y="358"/>
                    <a:pt x="724" y="361"/>
                  </a:cubicBezTo>
                  <a:cubicBezTo>
                    <a:pt x="722" y="365"/>
                    <a:pt x="719" y="363"/>
                    <a:pt x="716" y="363"/>
                  </a:cubicBezTo>
                  <a:cubicBezTo>
                    <a:pt x="715" y="363"/>
                    <a:pt x="714" y="362"/>
                    <a:pt x="713" y="362"/>
                  </a:cubicBezTo>
                  <a:cubicBezTo>
                    <a:pt x="688" y="354"/>
                    <a:pt x="663" y="347"/>
                    <a:pt x="638" y="340"/>
                  </a:cubicBezTo>
                  <a:cubicBezTo>
                    <a:pt x="616" y="335"/>
                    <a:pt x="594" y="332"/>
                    <a:pt x="573" y="324"/>
                  </a:cubicBezTo>
                  <a:cubicBezTo>
                    <a:pt x="561" y="319"/>
                    <a:pt x="548" y="317"/>
                    <a:pt x="536" y="314"/>
                  </a:cubicBezTo>
                  <a:cubicBezTo>
                    <a:pt x="517" y="308"/>
                    <a:pt x="498" y="301"/>
                    <a:pt x="480" y="294"/>
                  </a:cubicBezTo>
                  <a:cubicBezTo>
                    <a:pt x="465" y="289"/>
                    <a:pt x="454" y="277"/>
                    <a:pt x="441" y="269"/>
                  </a:cubicBezTo>
                  <a:cubicBezTo>
                    <a:pt x="434" y="264"/>
                    <a:pt x="426" y="259"/>
                    <a:pt x="422" y="255"/>
                  </a:cubicBezTo>
                  <a:cubicBezTo>
                    <a:pt x="454" y="277"/>
                    <a:pt x="485" y="306"/>
                    <a:pt x="519" y="332"/>
                  </a:cubicBezTo>
                  <a:cubicBezTo>
                    <a:pt x="537" y="346"/>
                    <a:pt x="555" y="358"/>
                    <a:pt x="574" y="370"/>
                  </a:cubicBezTo>
                  <a:cubicBezTo>
                    <a:pt x="582" y="374"/>
                    <a:pt x="582" y="375"/>
                    <a:pt x="576" y="379"/>
                  </a:cubicBezTo>
                  <a:cubicBezTo>
                    <a:pt x="569" y="379"/>
                    <a:pt x="563" y="374"/>
                    <a:pt x="557" y="372"/>
                  </a:cubicBezTo>
                  <a:cubicBezTo>
                    <a:pt x="530" y="362"/>
                    <a:pt x="503" y="352"/>
                    <a:pt x="477" y="341"/>
                  </a:cubicBezTo>
                  <a:cubicBezTo>
                    <a:pt x="448" y="330"/>
                    <a:pt x="418" y="322"/>
                    <a:pt x="390" y="310"/>
                  </a:cubicBezTo>
                  <a:cubicBezTo>
                    <a:pt x="364" y="299"/>
                    <a:pt x="339" y="286"/>
                    <a:pt x="314" y="274"/>
                  </a:cubicBezTo>
                  <a:cubicBezTo>
                    <a:pt x="296" y="265"/>
                    <a:pt x="282" y="250"/>
                    <a:pt x="266" y="238"/>
                  </a:cubicBezTo>
                  <a:cubicBezTo>
                    <a:pt x="238" y="217"/>
                    <a:pt x="213" y="193"/>
                    <a:pt x="187" y="171"/>
                  </a:cubicBezTo>
                  <a:cubicBezTo>
                    <a:pt x="142" y="132"/>
                    <a:pt x="99" y="91"/>
                    <a:pt x="55" y="52"/>
                  </a:cubicBezTo>
                  <a:cubicBezTo>
                    <a:pt x="41" y="40"/>
                    <a:pt x="27" y="27"/>
                    <a:pt x="1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9" name="Freeform 15"/>
            <p:cNvSpPr>
              <a:spLocks/>
            </p:cNvSpPr>
            <p:nvPr userDrawn="1"/>
          </p:nvSpPr>
          <p:spPr bwMode="auto">
            <a:xfrm>
              <a:off x="-9759950" y="4370388"/>
              <a:ext cx="1233487" cy="1012825"/>
            </a:xfrm>
            <a:custGeom>
              <a:avLst/>
              <a:gdLst>
                <a:gd name="T0" fmla="*/ 364 w 398"/>
                <a:gd name="T1" fmla="*/ 91 h 276"/>
                <a:gd name="T2" fmla="*/ 254 w 398"/>
                <a:gd name="T3" fmla="*/ 135 h 276"/>
                <a:gd name="T4" fmla="*/ 343 w 398"/>
                <a:gd name="T5" fmla="*/ 167 h 276"/>
                <a:gd name="T6" fmla="*/ 332 w 398"/>
                <a:gd name="T7" fmla="*/ 172 h 276"/>
                <a:gd name="T8" fmla="*/ 238 w 398"/>
                <a:gd name="T9" fmla="*/ 196 h 276"/>
                <a:gd name="T10" fmla="*/ 182 w 398"/>
                <a:gd name="T11" fmla="*/ 213 h 276"/>
                <a:gd name="T12" fmla="*/ 223 w 398"/>
                <a:gd name="T13" fmla="*/ 232 h 276"/>
                <a:gd name="T14" fmla="*/ 233 w 398"/>
                <a:gd name="T15" fmla="*/ 252 h 276"/>
                <a:gd name="T16" fmla="*/ 255 w 398"/>
                <a:gd name="T17" fmla="*/ 254 h 276"/>
                <a:gd name="T18" fmla="*/ 114 w 398"/>
                <a:gd name="T19" fmla="*/ 275 h 276"/>
                <a:gd name="T20" fmla="*/ 57 w 398"/>
                <a:gd name="T21" fmla="*/ 262 h 276"/>
                <a:gd name="T22" fmla="*/ 102 w 398"/>
                <a:gd name="T23" fmla="*/ 261 h 276"/>
                <a:gd name="T24" fmla="*/ 182 w 398"/>
                <a:gd name="T25" fmla="*/ 243 h 276"/>
                <a:gd name="T26" fmla="*/ 197 w 398"/>
                <a:gd name="T27" fmla="*/ 241 h 276"/>
                <a:gd name="T28" fmla="*/ 197 w 398"/>
                <a:gd name="T29" fmla="*/ 235 h 276"/>
                <a:gd name="T30" fmla="*/ 151 w 398"/>
                <a:gd name="T31" fmla="*/ 217 h 276"/>
                <a:gd name="T32" fmla="*/ 138 w 398"/>
                <a:gd name="T33" fmla="*/ 209 h 276"/>
                <a:gd name="T34" fmla="*/ 120 w 398"/>
                <a:gd name="T35" fmla="*/ 195 h 276"/>
                <a:gd name="T36" fmla="*/ 9 w 398"/>
                <a:gd name="T37" fmla="*/ 159 h 276"/>
                <a:gd name="T38" fmla="*/ 5 w 398"/>
                <a:gd name="T39" fmla="*/ 148 h 276"/>
                <a:gd name="T40" fmla="*/ 218 w 398"/>
                <a:gd name="T41" fmla="*/ 158 h 276"/>
                <a:gd name="T42" fmla="*/ 275 w 398"/>
                <a:gd name="T43" fmla="*/ 164 h 276"/>
                <a:gd name="T44" fmla="*/ 241 w 398"/>
                <a:gd name="T45" fmla="*/ 157 h 276"/>
                <a:gd name="T46" fmla="*/ 214 w 398"/>
                <a:gd name="T47" fmla="*/ 143 h 276"/>
                <a:gd name="T48" fmla="*/ 147 w 398"/>
                <a:gd name="T49" fmla="*/ 125 h 276"/>
                <a:gd name="T50" fmla="*/ 107 w 398"/>
                <a:gd name="T51" fmla="*/ 118 h 276"/>
                <a:gd name="T52" fmla="*/ 69 w 398"/>
                <a:gd name="T53" fmla="*/ 100 h 276"/>
                <a:gd name="T54" fmla="*/ 189 w 398"/>
                <a:gd name="T55" fmla="*/ 81 h 276"/>
                <a:gd name="T56" fmla="*/ 307 w 398"/>
                <a:gd name="T57" fmla="*/ 95 h 276"/>
                <a:gd name="T58" fmla="*/ 310 w 398"/>
                <a:gd name="T59" fmla="*/ 85 h 276"/>
                <a:gd name="T60" fmla="*/ 283 w 398"/>
                <a:gd name="T61" fmla="*/ 83 h 276"/>
                <a:gd name="T62" fmla="*/ 245 w 398"/>
                <a:gd name="T63" fmla="*/ 75 h 276"/>
                <a:gd name="T64" fmla="*/ 196 w 398"/>
                <a:gd name="T65" fmla="*/ 62 h 276"/>
                <a:gd name="T66" fmla="*/ 132 w 398"/>
                <a:gd name="T67" fmla="*/ 59 h 276"/>
                <a:gd name="T68" fmla="*/ 115 w 398"/>
                <a:gd name="T69" fmla="*/ 55 h 276"/>
                <a:gd name="T70" fmla="*/ 228 w 398"/>
                <a:gd name="T71" fmla="*/ 21 h 276"/>
                <a:gd name="T72" fmla="*/ 348 w 398"/>
                <a:gd name="T73" fmla="*/ 22 h 276"/>
                <a:gd name="T74" fmla="*/ 348 w 398"/>
                <a:gd name="T75" fmla="*/ 13 h 276"/>
                <a:gd name="T76" fmla="*/ 303 w 398"/>
                <a:gd name="T77" fmla="*/ 8 h 276"/>
                <a:gd name="T78" fmla="*/ 304 w 398"/>
                <a:gd name="T79" fmla="*/ 1 h 276"/>
                <a:gd name="T80" fmla="*/ 393 w 398"/>
                <a:gd name="T81" fmla="*/ 7 h 276"/>
                <a:gd name="T82" fmla="*/ 394 w 398"/>
                <a:gd name="T83" fmla="*/ 11 h 276"/>
                <a:gd name="T84" fmla="*/ 333 w 398"/>
                <a:gd name="T85" fmla="*/ 43 h 276"/>
                <a:gd name="T86" fmla="*/ 283 w 398"/>
                <a:gd name="T87" fmla="*/ 67 h 276"/>
                <a:gd name="T88" fmla="*/ 371 w 398"/>
                <a:gd name="T89" fmla="*/ 8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98" h="276">
                  <a:moveTo>
                    <a:pt x="379" y="87"/>
                  </a:moveTo>
                  <a:cubicBezTo>
                    <a:pt x="374" y="87"/>
                    <a:pt x="369" y="89"/>
                    <a:pt x="364" y="91"/>
                  </a:cubicBezTo>
                  <a:cubicBezTo>
                    <a:pt x="353" y="96"/>
                    <a:pt x="343" y="101"/>
                    <a:pt x="331" y="105"/>
                  </a:cubicBezTo>
                  <a:cubicBezTo>
                    <a:pt x="305" y="113"/>
                    <a:pt x="280" y="126"/>
                    <a:pt x="254" y="135"/>
                  </a:cubicBezTo>
                  <a:cubicBezTo>
                    <a:pt x="249" y="136"/>
                    <a:pt x="243" y="137"/>
                    <a:pt x="236" y="139"/>
                  </a:cubicBezTo>
                  <a:cubicBezTo>
                    <a:pt x="272" y="151"/>
                    <a:pt x="306" y="163"/>
                    <a:pt x="343" y="167"/>
                  </a:cubicBezTo>
                  <a:cubicBezTo>
                    <a:pt x="340" y="172"/>
                    <a:pt x="336" y="170"/>
                    <a:pt x="334" y="172"/>
                  </a:cubicBezTo>
                  <a:cubicBezTo>
                    <a:pt x="333" y="172"/>
                    <a:pt x="333" y="172"/>
                    <a:pt x="332" y="172"/>
                  </a:cubicBezTo>
                  <a:cubicBezTo>
                    <a:pt x="316" y="176"/>
                    <a:pt x="300" y="182"/>
                    <a:pt x="283" y="186"/>
                  </a:cubicBezTo>
                  <a:cubicBezTo>
                    <a:pt x="268" y="188"/>
                    <a:pt x="252" y="191"/>
                    <a:pt x="238" y="196"/>
                  </a:cubicBezTo>
                  <a:cubicBezTo>
                    <a:pt x="215" y="204"/>
                    <a:pt x="179" y="210"/>
                    <a:pt x="162" y="207"/>
                  </a:cubicBezTo>
                  <a:cubicBezTo>
                    <a:pt x="169" y="208"/>
                    <a:pt x="176" y="212"/>
                    <a:pt x="182" y="213"/>
                  </a:cubicBezTo>
                  <a:cubicBezTo>
                    <a:pt x="192" y="218"/>
                    <a:pt x="202" y="221"/>
                    <a:pt x="212" y="225"/>
                  </a:cubicBezTo>
                  <a:cubicBezTo>
                    <a:pt x="216" y="227"/>
                    <a:pt x="221" y="228"/>
                    <a:pt x="223" y="232"/>
                  </a:cubicBezTo>
                  <a:cubicBezTo>
                    <a:pt x="225" y="236"/>
                    <a:pt x="226" y="240"/>
                    <a:pt x="225" y="244"/>
                  </a:cubicBezTo>
                  <a:cubicBezTo>
                    <a:pt x="223" y="251"/>
                    <a:pt x="227" y="252"/>
                    <a:pt x="233" y="252"/>
                  </a:cubicBezTo>
                  <a:cubicBezTo>
                    <a:pt x="238" y="252"/>
                    <a:pt x="244" y="252"/>
                    <a:pt x="250" y="252"/>
                  </a:cubicBezTo>
                  <a:cubicBezTo>
                    <a:pt x="252" y="252"/>
                    <a:pt x="254" y="251"/>
                    <a:pt x="255" y="254"/>
                  </a:cubicBezTo>
                  <a:cubicBezTo>
                    <a:pt x="255" y="259"/>
                    <a:pt x="251" y="259"/>
                    <a:pt x="248" y="260"/>
                  </a:cubicBezTo>
                  <a:cubicBezTo>
                    <a:pt x="203" y="265"/>
                    <a:pt x="159" y="273"/>
                    <a:pt x="114" y="275"/>
                  </a:cubicBezTo>
                  <a:cubicBezTo>
                    <a:pt x="97" y="276"/>
                    <a:pt x="81" y="274"/>
                    <a:pt x="65" y="268"/>
                  </a:cubicBezTo>
                  <a:cubicBezTo>
                    <a:pt x="62" y="266"/>
                    <a:pt x="59" y="265"/>
                    <a:pt x="57" y="262"/>
                  </a:cubicBezTo>
                  <a:cubicBezTo>
                    <a:pt x="59" y="258"/>
                    <a:pt x="62" y="258"/>
                    <a:pt x="64" y="259"/>
                  </a:cubicBezTo>
                  <a:cubicBezTo>
                    <a:pt x="77" y="266"/>
                    <a:pt x="90" y="261"/>
                    <a:pt x="102" y="261"/>
                  </a:cubicBezTo>
                  <a:cubicBezTo>
                    <a:pt x="135" y="262"/>
                    <a:pt x="166" y="254"/>
                    <a:pt x="200" y="254"/>
                  </a:cubicBezTo>
                  <a:cubicBezTo>
                    <a:pt x="194" y="248"/>
                    <a:pt x="186" y="250"/>
                    <a:pt x="182" y="243"/>
                  </a:cubicBezTo>
                  <a:cubicBezTo>
                    <a:pt x="183" y="238"/>
                    <a:pt x="187" y="240"/>
                    <a:pt x="190" y="240"/>
                  </a:cubicBezTo>
                  <a:cubicBezTo>
                    <a:pt x="192" y="241"/>
                    <a:pt x="194" y="242"/>
                    <a:pt x="197" y="241"/>
                  </a:cubicBezTo>
                  <a:cubicBezTo>
                    <a:pt x="199" y="241"/>
                    <a:pt x="202" y="241"/>
                    <a:pt x="202" y="238"/>
                  </a:cubicBezTo>
                  <a:cubicBezTo>
                    <a:pt x="202" y="235"/>
                    <a:pt x="199" y="234"/>
                    <a:pt x="197" y="235"/>
                  </a:cubicBezTo>
                  <a:cubicBezTo>
                    <a:pt x="190" y="237"/>
                    <a:pt x="187" y="232"/>
                    <a:pt x="182" y="228"/>
                  </a:cubicBezTo>
                  <a:cubicBezTo>
                    <a:pt x="174" y="219"/>
                    <a:pt x="163" y="217"/>
                    <a:pt x="151" y="217"/>
                  </a:cubicBezTo>
                  <a:cubicBezTo>
                    <a:pt x="146" y="217"/>
                    <a:pt x="142" y="218"/>
                    <a:pt x="141" y="212"/>
                  </a:cubicBezTo>
                  <a:cubicBezTo>
                    <a:pt x="141" y="210"/>
                    <a:pt x="140" y="209"/>
                    <a:pt x="138" y="209"/>
                  </a:cubicBezTo>
                  <a:cubicBezTo>
                    <a:pt x="130" y="207"/>
                    <a:pt x="131" y="202"/>
                    <a:pt x="134" y="197"/>
                  </a:cubicBezTo>
                  <a:cubicBezTo>
                    <a:pt x="129" y="198"/>
                    <a:pt x="125" y="195"/>
                    <a:pt x="120" y="195"/>
                  </a:cubicBezTo>
                  <a:cubicBezTo>
                    <a:pt x="102" y="192"/>
                    <a:pt x="86" y="184"/>
                    <a:pt x="68" y="179"/>
                  </a:cubicBezTo>
                  <a:cubicBezTo>
                    <a:pt x="48" y="173"/>
                    <a:pt x="29" y="165"/>
                    <a:pt x="9" y="159"/>
                  </a:cubicBezTo>
                  <a:cubicBezTo>
                    <a:pt x="5" y="158"/>
                    <a:pt x="3" y="157"/>
                    <a:pt x="1" y="154"/>
                  </a:cubicBezTo>
                  <a:cubicBezTo>
                    <a:pt x="0" y="150"/>
                    <a:pt x="1" y="148"/>
                    <a:pt x="5" y="148"/>
                  </a:cubicBezTo>
                  <a:cubicBezTo>
                    <a:pt x="39" y="146"/>
                    <a:pt x="72" y="140"/>
                    <a:pt x="106" y="141"/>
                  </a:cubicBezTo>
                  <a:cubicBezTo>
                    <a:pt x="144" y="142"/>
                    <a:pt x="182" y="146"/>
                    <a:pt x="218" y="158"/>
                  </a:cubicBezTo>
                  <a:cubicBezTo>
                    <a:pt x="231" y="161"/>
                    <a:pt x="244" y="164"/>
                    <a:pt x="257" y="169"/>
                  </a:cubicBezTo>
                  <a:cubicBezTo>
                    <a:pt x="264" y="171"/>
                    <a:pt x="270" y="171"/>
                    <a:pt x="275" y="164"/>
                  </a:cubicBezTo>
                  <a:cubicBezTo>
                    <a:pt x="266" y="160"/>
                    <a:pt x="258" y="155"/>
                    <a:pt x="248" y="159"/>
                  </a:cubicBezTo>
                  <a:cubicBezTo>
                    <a:pt x="245" y="160"/>
                    <a:pt x="243" y="159"/>
                    <a:pt x="241" y="157"/>
                  </a:cubicBezTo>
                  <a:cubicBezTo>
                    <a:pt x="236" y="148"/>
                    <a:pt x="225" y="147"/>
                    <a:pt x="216" y="143"/>
                  </a:cubicBezTo>
                  <a:cubicBezTo>
                    <a:pt x="216" y="143"/>
                    <a:pt x="214" y="142"/>
                    <a:pt x="214" y="143"/>
                  </a:cubicBezTo>
                  <a:cubicBezTo>
                    <a:pt x="204" y="150"/>
                    <a:pt x="199" y="143"/>
                    <a:pt x="191" y="138"/>
                  </a:cubicBezTo>
                  <a:cubicBezTo>
                    <a:pt x="178" y="130"/>
                    <a:pt x="163" y="125"/>
                    <a:pt x="147" y="125"/>
                  </a:cubicBezTo>
                  <a:cubicBezTo>
                    <a:pt x="143" y="124"/>
                    <a:pt x="139" y="123"/>
                    <a:pt x="135" y="123"/>
                  </a:cubicBezTo>
                  <a:cubicBezTo>
                    <a:pt x="126" y="121"/>
                    <a:pt x="116" y="118"/>
                    <a:pt x="107" y="118"/>
                  </a:cubicBezTo>
                  <a:cubicBezTo>
                    <a:pt x="93" y="115"/>
                    <a:pt x="78" y="115"/>
                    <a:pt x="65" y="109"/>
                  </a:cubicBezTo>
                  <a:cubicBezTo>
                    <a:pt x="61" y="103"/>
                    <a:pt x="65" y="101"/>
                    <a:pt x="69" y="100"/>
                  </a:cubicBezTo>
                  <a:cubicBezTo>
                    <a:pt x="74" y="99"/>
                    <a:pt x="78" y="98"/>
                    <a:pt x="83" y="97"/>
                  </a:cubicBezTo>
                  <a:cubicBezTo>
                    <a:pt x="118" y="88"/>
                    <a:pt x="153" y="81"/>
                    <a:pt x="189" y="81"/>
                  </a:cubicBezTo>
                  <a:cubicBezTo>
                    <a:pt x="214" y="80"/>
                    <a:pt x="238" y="82"/>
                    <a:pt x="263" y="87"/>
                  </a:cubicBezTo>
                  <a:cubicBezTo>
                    <a:pt x="278" y="90"/>
                    <a:pt x="293" y="92"/>
                    <a:pt x="307" y="95"/>
                  </a:cubicBezTo>
                  <a:cubicBezTo>
                    <a:pt x="312" y="96"/>
                    <a:pt x="319" y="98"/>
                    <a:pt x="320" y="92"/>
                  </a:cubicBezTo>
                  <a:cubicBezTo>
                    <a:pt x="321" y="87"/>
                    <a:pt x="314" y="86"/>
                    <a:pt x="310" y="85"/>
                  </a:cubicBezTo>
                  <a:cubicBezTo>
                    <a:pt x="303" y="84"/>
                    <a:pt x="296" y="81"/>
                    <a:pt x="289" y="85"/>
                  </a:cubicBezTo>
                  <a:cubicBezTo>
                    <a:pt x="287" y="86"/>
                    <a:pt x="285" y="85"/>
                    <a:pt x="283" y="83"/>
                  </a:cubicBezTo>
                  <a:cubicBezTo>
                    <a:pt x="274" y="76"/>
                    <a:pt x="264" y="75"/>
                    <a:pt x="254" y="75"/>
                  </a:cubicBezTo>
                  <a:cubicBezTo>
                    <a:pt x="251" y="75"/>
                    <a:pt x="248" y="76"/>
                    <a:pt x="245" y="75"/>
                  </a:cubicBezTo>
                  <a:cubicBezTo>
                    <a:pt x="230" y="70"/>
                    <a:pt x="215" y="66"/>
                    <a:pt x="199" y="64"/>
                  </a:cubicBezTo>
                  <a:cubicBezTo>
                    <a:pt x="198" y="64"/>
                    <a:pt x="197" y="63"/>
                    <a:pt x="196" y="62"/>
                  </a:cubicBezTo>
                  <a:cubicBezTo>
                    <a:pt x="181" y="61"/>
                    <a:pt x="166" y="60"/>
                    <a:pt x="150" y="60"/>
                  </a:cubicBezTo>
                  <a:cubicBezTo>
                    <a:pt x="144" y="58"/>
                    <a:pt x="138" y="60"/>
                    <a:pt x="132" y="59"/>
                  </a:cubicBezTo>
                  <a:cubicBezTo>
                    <a:pt x="129" y="59"/>
                    <a:pt x="125" y="60"/>
                    <a:pt x="122" y="59"/>
                  </a:cubicBezTo>
                  <a:cubicBezTo>
                    <a:pt x="119" y="59"/>
                    <a:pt x="115" y="59"/>
                    <a:pt x="115" y="55"/>
                  </a:cubicBezTo>
                  <a:cubicBezTo>
                    <a:pt x="114" y="52"/>
                    <a:pt x="118" y="50"/>
                    <a:pt x="121" y="50"/>
                  </a:cubicBezTo>
                  <a:cubicBezTo>
                    <a:pt x="156" y="39"/>
                    <a:pt x="191" y="26"/>
                    <a:pt x="228" y="21"/>
                  </a:cubicBezTo>
                  <a:cubicBezTo>
                    <a:pt x="263" y="17"/>
                    <a:pt x="298" y="19"/>
                    <a:pt x="332" y="23"/>
                  </a:cubicBezTo>
                  <a:cubicBezTo>
                    <a:pt x="338" y="23"/>
                    <a:pt x="343" y="24"/>
                    <a:pt x="348" y="22"/>
                  </a:cubicBezTo>
                  <a:cubicBezTo>
                    <a:pt x="350" y="21"/>
                    <a:pt x="352" y="20"/>
                    <a:pt x="352" y="17"/>
                  </a:cubicBezTo>
                  <a:cubicBezTo>
                    <a:pt x="352" y="15"/>
                    <a:pt x="350" y="14"/>
                    <a:pt x="348" y="13"/>
                  </a:cubicBezTo>
                  <a:cubicBezTo>
                    <a:pt x="343" y="12"/>
                    <a:pt x="337" y="11"/>
                    <a:pt x="332" y="12"/>
                  </a:cubicBezTo>
                  <a:cubicBezTo>
                    <a:pt x="322" y="13"/>
                    <a:pt x="313" y="9"/>
                    <a:pt x="303" y="8"/>
                  </a:cubicBezTo>
                  <a:cubicBezTo>
                    <a:pt x="301" y="7"/>
                    <a:pt x="298" y="7"/>
                    <a:pt x="298" y="4"/>
                  </a:cubicBezTo>
                  <a:cubicBezTo>
                    <a:pt x="298" y="1"/>
                    <a:pt x="301" y="0"/>
                    <a:pt x="304" y="1"/>
                  </a:cubicBezTo>
                  <a:cubicBezTo>
                    <a:pt x="309" y="1"/>
                    <a:pt x="314" y="1"/>
                    <a:pt x="320" y="1"/>
                  </a:cubicBezTo>
                  <a:cubicBezTo>
                    <a:pt x="344" y="2"/>
                    <a:pt x="368" y="7"/>
                    <a:pt x="393" y="7"/>
                  </a:cubicBezTo>
                  <a:cubicBezTo>
                    <a:pt x="395" y="7"/>
                    <a:pt x="398" y="5"/>
                    <a:pt x="398" y="9"/>
                  </a:cubicBezTo>
                  <a:cubicBezTo>
                    <a:pt x="398" y="10"/>
                    <a:pt x="395" y="10"/>
                    <a:pt x="394" y="11"/>
                  </a:cubicBezTo>
                  <a:cubicBezTo>
                    <a:pt x="393" y="11"/>
                    <a:pt x="391" y="12"/>
                    <a:pt x="391" y="13"/>
                  </a:cubicBezTo>
                  <a:cubicBezTo>
                    <a:pt x="373" y="26"/>
                    <a:pt x="352" y="33"/>
                    <a:pt x="333" y="43"/>
                  </a:cubicBezTo>
                  <a:cubicBezTo>
                    <a:pt x="323" y="48"/>
                    <a:pt x="313" y="53"/>
                    <a:pt x="304" y="59"/>
                  </a:cubicBezTo>
                  <a:cubicBezTo>
                    <a:pt x="297" y="62"/>
                    <a:pt x="290" y="62"/>
                    <a:pt x="283" y="67"/>
                  </a:cubicBezTo>
                  <a:cubicBezTo>
                    <a:pt x="291" y="72"/>
                    <a:pt x="299" y="73"/>
                    <a:pt x="307" y="74"/>
                  </a:cubicBezTo>
                  <a:cubicBezTo>
                    <a:pt x="328" y="78"/>
                    <a:pt x="349" y="83"/>
                    <a:pt x="371" y="83"/>
                  </a:cubicBezTo>
                  <a:cubicBezTo>
                    <a:pt x="374" y="82"/>
                    <a:pt x="379" y="82"/>
                    <a:pt x="379"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0" name="Freeform 16"/>
            <p:cNvSpPr>
              <a:spLocks/>
            </p:cNvSpPr>
            <p:nvPr userDrawn="1"/>
          </p:nvSpPr>
          <p:spPr bwMode="auto">
            <a:xfrm>
              <a:off x="-9210675" y="5991225"/>
              <a:ext cx="1320800" cy="346075"/>
            </a:xfrm>
            <a:custGeom>
              <a:avLst/>
              <a:gdLst>
                <a:gd name="T0" fmla="*/ 19 w 426"/>
                <a:gd name="T1" fmla="*/ 10 h 94"/>
                <a:gd name="T2" fmla="*/ 0 w 426"/>
                <a:gd name="T3" fmla="*/ 0 h 94"/>
                <a:gd name="T4" fmla="*/ 11 w 426"/>
                <a:gd name="T5" fmla="*/ 2 h 94"/>
                <a:gd name="T6" fmla="*/ 21 w 426"/>
                <a:gd name="T7" fmla="*/ 4 h 94"/>
                <a:gd name="T8" fmla="*/ 21 w 426"/>
                <a:gd name="T9" fmla="*/ 4 h 94"/>
                <a:gd name="T10" fmla="*/ 36 w 426"/>
                <a:gd name="T11" fmla="*/ 6 h 94"/>
                <a:gd name="T12" fmla="*/ 40 w 426"/>
                <a:gd name="T13" fmla="*/ 6 h 94"/>
                <a:gd name="T14" fmla="*/ 73 w 426"/>
                <a:gd name="T15" fmla="*/ 9 h 94"/>
                <a:gd name="T16" fmla="*/ 249 w 426"/>
                <a:gd name="T17" fmla="*/ 23 h 94"/>
                <a:gd name="T18" fmla="*/ 291 w 426"/>
                <a:gd name="T19" fmla="*/ 32 h 94"/>
                <a:gd name="T20" fmla="*/ 308 w 426"/>
                <a:gd name="T21" fmla="*/ 36 h 94"/>
                <a:gd name="T22" fmla="*/ 317 w 426"/>
                <a:gd name="T23" fmla="*/ 38 h 94"/>
                <a:gd name="T24" fmla="*/ 346 w 426"/>
                <a:gd name="T25" fmla="*/ 47 h 94"/>
                <a:gd name="T26" fmla="*/ 350 w 426"/>
                <a:gd name="T27" fmla="*/ 48 h 94"/>
                <a:gd name="T28" fmla="*/ 369 w 426"/>
                <a:gd name="T29" fmla="*/ 55 h 94"/>
                <a:gd name="T30" fmla="*/ 414 w 426"/>
                <a:gd name="T31" fmla="*/ 64 h 94"/>
                <a:gd name="T32" fmla="*/ 421 w 426"/>
                <a:gd name="T33" fmla="*/ 65 h 94"/>
                <a:gd name="T34" fmla="*/ 426 w 426"/>
                <a:gd name="T35" fmla="*/ 68 h 94"/>
                <a:gd name="T36" fmla="*/ 421 w 426"/>
                <a:gd name="T37" fmla="*/ 72 h 94"/>
                <a:gd name="T38" fmla="*/ 408 w 426"/>
                <a:gd name="T39" fmla="*/ 73 h 94"/>
                <a:gd name="T40" fmla="*/ 325 w 426"/>
                <a:gd name="T41" fmla="*/ 79 h 94"/>
                <a:gd name="T42" fmla="*/ 277 w 426"/>
                <a:gd name="T43" fmla="*/ 84 h 94"/>
                <a:gd name="T44" fmla="*/ 239 w 426"/>
                <a:gd name="T45" fmla="*/ 84 h 94"/>
                <a:gd name="T46" fmla="*/ 235 w 426"/>
                <a:gd name="T47" fmla="*/ 84 h 94"/>
                <a:gd name="T48" fmla="*/ 186 w 426"/>
                <a:gd name="T49" fmla="*/ 78 h 94"/>
                <a:gd name="T50" fmla="*/ 127 w 426"/>
                <a:gd name="T51" fmla="*/ 56 h 94"/>
                <a:gd name="T52" fmla="*/ 54 w 426"/>
                <a:gd name="T53" fmla="*/ 24 h 94"/>
                <a:gd name="T54" fmla="*/ 44 w 426"/>
                <a:gd name="T55" fmla="*/ 21 h 94"/>
                <a:gd name="T56" fmla="*/ 19 w 426"/>
                <a:gd name="T57" fmla="*/ 1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6" h="94">
                  <a:moveTo>
                    <a:pt x="19" y="10"/>
                  </a:moveTo>
                  <a:cubicBezTo>
                    <a:pt x="13" y="6"/>
                    <a:pt x="4" y="7"/>
                    <a:pt x="0" y="0"/>
                  </a:cubicBezTo>
                  <a:cubicBezTo>
                    <a:pt x="4" y="1"/>
                    <a:pt x="7" y="1"/>
                    <a:pt x="11" y="2"/>
                  </a:cubicBezTo>
                  <a:cubicBezTo>
                    <a:pt x="14" y="4"/>
                    <a:pt x="18" y="2"/>
                    <a:pt x="21" y="4"/>
                  </a:cubicBezTo>
                  <a:cubicBezTo>
                    <a:pt x="21" y="4"/>
                    <a:pt x="21" y="4"/>
                    <a:pt x="21" y="4"/>
                  </a:cubicBezTo>
                  <a:cubicBezTo>
                    <a:pt x="25" y="6"/>
                    <a:pt x="31" y="3"/>
                    <a:pt x="36" y="6"/>
                  </a:cubicBezTo>
                  <a:cubicBezTo>
                    <a:pt x="37" y="6"/>
                    <a:pt x="38" y="6"/>
                    <a:pt x="40" y="6"/>
                  </a:cubicBezTo>
                  <a:cubicBezTo>
                    <a:pt x="51" y="7"/>
                    <a:pt x="62" y="8"/>
                    <a:pt x="73" y="9"/>
                  </a:cubicBezTo>
                  <a:cubicBezTo>
                    <a:pt x="132" y="10"/>
                    <a:pt x="191" y="11"/>
                    <a:pt x="249" y="23"/>
                  </a:cubicBezTo>
                  <a:cubicBezTo>
                    <a:pt x="263" y="25"/>
                    <a:pt x="277" y="28"/>
                    <a:pt x="291" y="32"/>
                  </a:cubicBezTo>
                  <a:cubicBezTo>
                    <a:pt x="297" y="34"/>
                    <a:pt x="302" y="35"/>
                    <a:pt x="308" y="36"/>
                  </a:cubicBezTo>
                  <a:cubicBezTo>
                    <a:pt x="311" y="37"/>
                    <a:pt x="314" y="37"/>
                    <a:pt x="317" y="38"/>
                  </a:cubicBezTo>
                  <a:cubicBezTo>
                    <a:pt x="327" y="42"/>
                    <a:pt x="337" y="43"/>
                    <a:pt x="346" y="47"/>
                  </a:cubicBezTo>
                  <a:cubicBezTo>
                    <a:pt x="347" y="47"/>
                    <a:pt x="349" y="47"/>
                    <a:pt x="350" y="48"/>
                  </a:cubicBezTo>
                  <a:cubicBezTo>
                    <a:pt x="356" y="51"/>
                    <a:pt x="362" y="53"/>
                    <a:pt x="369" y="55"/>
                  </a:cubicBezTo>
                  <a:cubicBezTo>
                    <a:pt x="383" y="60"/>
                    <a:pt x="398" y="63"/>
                    <a:pt x="414" y="64"/>
                  </a:cubicBezTo>
                  <a:cubicBezTo>
                    <a:pt x="416" y="66"/>
                    <a:pt x="419" y="65"/>
                    <a:pt x="421" y="65"/>
                  </a:cubicBezTo>
                  <a:cubicBezTo>
                    <a:pt x="423" y="65"/>
                    <a:pt x="426" y="65"/>
                    <a:pt x="426" y="68"/>
                  </a:cubicBezTo>
                  <a:cubicBezTo>
                    <a:pt x="426" y="71"/>
                    <a:pt x="424" y="72"/>
                    <a:pt x="421" y="72"/>
                  </a:cubicBezTo>
                  <a:cubicBezTo>
                    <a:pt x="417" y="73"/>
                    <a:pt x="412" y="73"/>
                    <a:pt x="408" y="73"/>
                  </a:cubicBezTo>
                  <a:cubicBezTo>
                    <a:pt x="380" y="70"/>
                    <a:pt x="352" y="76"/>
                    <a:pt x="325" y="79"/>
                  </a:cubicBezTo>
                  <a:cubicBezTo>
                    <a:pt x="309" y="81"/>
                    <a:pt x="293" y="84"/>
                    <a:pt x="277" y="84"/>
                  </a:cubicBezTo>
                  <a:cubicBezTo>
                    <a:pt x="264" y="84"/>
                    <a:pt x="252" y="87"/>
                    <a:pt x="239" y="84"/>
                  </a:cubicBezTo>
                  <a:cubicBezTo>
                    <a:pt x="238" y="84"/>
                    <a:pt x="236" y="84"/>
                    <a:pt x="235" y="84"/>
                  </a:cubicBezTo>
                  <a:cubicBezTo>
                    <a:pt x="217" y="94"/>
                    <a:pt x="202" y="83"/>
                    <a:pt x="186" y="78"/>
                  </a:cubicBezTo>
                  <a:cubicBezTo>
                    <a:pt x="166" y="72"/>
                    <a:pt x="146" y="65"/>
                    <a:pt x="127" y="56"/>
                  </a:cubicBezTo>
                  <a:cubicBezTo>
                    <a:pt x="103" y="44"/>
                    <a:pt x="79" y="34"/>
                    <a:pt x="54" y="24"/>
                  </a:cubicBezTo>
                  <a:cubicBezTo>
                    <a:pt x="51" y="23"/>
                    <a:pt x="48" y="21"/>
                    <a:pt x="44" y="21"/>
                  </a:cubicBezTo>
                  <a:cubicBezTo>
                    <a:pt x="34" y="20"/>
                    <a:pt x="27" y="14"/>
                    <a:pt x="1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1" name="Freeform 17"/>
            <p:cNvSpPr>
              <a:spLocks/>
            </p:cNvSpPr>
            <p:nvPr userDrawn="1"/>
          </p:nvSpPr>
          <p:spPr bwMode="auto">
            <a:xfrm>
              <a:off x="-8696325" y="5184775"/>
              <a:ext cx="1125537" cy="315913"/>
            </a:xfrm>
            <a:custGeom>
              <a:avLst/>
              <a:gdLst>
                <a:gd name="T0" fmla="*/ 354 w 363"/>
                <a:gd name="T1" fmla="*/ 12 h 86"/>
                <a:gd name="T2" fmla="*/ 358 w 363"/>
                <a:gd name="T3" fmla="*/ 12 h 86"/>
                <a:gd name="T4" fmla="*/ 361 w 363"/>
                <a:gd name="T5" fmla="*/ 16 h 86"/>
                <a:gd name="T6" fmla="*/ 343 w 363"/>
                <a:gd name="T7" fmla="*/ 24 h 86"/>
                <a:gd name="T8" fmla="*/ 287 w 363"/>
                <a:gd name="T9" fmla="*/ 48 h 86"/>
                <a:gd name="T10" fmla="*/ 210 w 363"/>
                <a:gd name="T11" fmla="*/ 78 h 86"/>
                <a:gd name="T12" fmla="*/ 155 w 363"/>
                <a:gd name="T13" fmla="*/ 78 h 86"/>
                <a:gd name="T14" fmla="*/ 61 w 363"/>
                <a:gd name="T15" fmla="*/ 54 h 86"/>
                <a:gd name="T16" fmla="*/ 51 w 363"/>
                <a:gd name="T17" fmla="*/ 50 h 86"/>
                <a:gd name="T18" fmla="*/ 36 w 363"/>
                <a:gd name="T19" fmla="*/ 47 h 86"/>
                <a:gd name="T20" fmla="*/ 31 w 363"/>
                <a:gd name="T21" fmla="*/ 46 h 86"/>
                <a:gd name="T22" fmla="*/ 18 w 363"/>
                <a:gd name="T23" fmla="*/ 43 h 86"/>
                <a:gd name="T24" fmla="*/ 15 w 363"/>
                <a:gd name="T25" fmla="*/ 42 h 86"/>
                <a:gd name="T26" fmla="*/ 6 w 363"/>
                <a:gd name="T27" fmla="*/ 39 h 86"/>
                <a:gd name="T28" fmla="*/ 1 w 363"/>
                <a:gd name="T29" fmla="*/ 35 h 86"/>
                <a:gd name="T30" fmla="*/ 6 w 363"/>
                <a:gd name="T31" fmla="*/ 35 h 86"/>
                <a:gd name="T32" fmla="*/ 12 w 363"/>
                <a:gd name="T33" fmla="*/ 35 h 86"/>
                <a:gd name="T34" fmla="*/ 20 w 363"/>
                <a:gd name="T35" fmla="*/ 34 h 86"/>
                <a:gd name="T36" fmla="*/ 78 w 363"/>
                <a:gd name="T37" fmla="*/ 29 h 86"/>
                <a:gd name="T38" fmla="*/ 232 w 363"/>
                <a:gd name="T39" fmla="*/ 15 h 86"/>
                <a:gd name="T40" fmla="*/ 272 w 363"/>
                <a:gd name="T41" fmla="*/ 19 h 86"/>
                <a:gd name="T42" fmla="*/ 284 w 363"/>
                <a:gd name="T43" fmla="*/ 15 h 86"/>
                <a:gd name="T44" fmla="*/ 237 w 363"/>
                <a:gd name="T45" fmla="*/ 8 h 86"/>
                <a:gd name="T46" fmla="*/ 233 w 363"/>
                <a:gd name="T47" fmla="*/ 8 h 86"/>
                <a:gd name="T48" fmla="*/ 227 w 363"/>
                <a:gd name="T49" fmla="*/ 3 h 86"/>
                <a:gd name="T50" fmla="*/ 233 w 363"/>
                <a:gd name="T51" fmla="*/ 0 h 86"/>
                <a:gd name="T52" fmla="*/ 247 w 363"/>
                <a:gd name="T53" fmla="*/ 0 h 86"/>
                <a:gd name="T54" fmla="*/ 253 w 363"/>
                <a:gd name="T55" fmla="*/ 1 h 86"/>
                <a:gd name="T56" fmla="*/ 265 w 363"/>
                <a:gd name="T57" fmla="*/ 2 h 86"/>
                <a:gd name="T58" fmla="*/ 270 w 363"/>
                <a:gd name="T59" fmla="*/ 3 h 86"/>
                <a:gd name="T60" fmla="*/ 299 w 363"/>
                <a:gd name="T61" fmla="*/ 7 h 86"/>
                <a:gd name="T62" fmla="*/ 309 w 363"/>
                <a:gd name="T63" fmla="*/ 8 h 86"/>
                <a:gd name="T64" fmla="*/ 354 w 363"/>
                <a:gd name="T6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3" h="86">
                  <a:moveTo>
                    <a:pt x="354" y="12"/>
                  </a:moveTo>
                  <a:cubicBezTo>
                    <a:pt x="355" y="12"/>
                    <a:pt x="356" y="12"/>
                    <a:pt x="358" y="12"/>
                  </a:cubicBezTo>
                  <a:cubicBezTo>
                    <a:pt x="362" y="11"/>
                    <a:pt x="363" y="12"/>
                    <a:pt x="361" y="16"/>
                  </a:cubicBezTo>
                  <a:cubicBezTo>
                    <a:pt x="354" y="17"/>
                    <a:pt x="349" y="23"/>
                    <a:pt x="343" y="24"/>
                  </a:cubicBezTo>
                  <a:cubicBezTo>
                    <a:pt x="323" y="30"/>
                    <a:pt x="306" y="40"/>
                    <a:pt x="287" y="48"/>
                  </a:cubicBezTo>
                  <a:cubicBezTo>
                    <a:pt x="262" y="58"/>
                    <a:pt x="236" y="68"/>
                    <a:pt x="210" y="78"/>
                  </a:cubicBezTo>
                  <a:cubicBezTo>
                    <a:pt x="191" y="86"/>
                    <a:pt x="173" y="80"/>
                    <a:pt x="155" y="78"/>
                  </a:cubicBezTo>
                  <a:cubicBezTo>
                    <a:pt x="123" y="74"/>
                    <a:pt x="92" y="63"/>
                    <a:pt x="61" y="54"/>
                  </a:cubicBezTo>
                  <a:cubicBezTo>
                    <a:pt x="58" y="53"/>
                    <a:pt x="55" y="51"/>
                    <a:pt x="51" y="50"/>
                  </a:cubicBezTo>
                  <a:cubicBezTo>
                    <a:pt x="47" y="47"/>
                    <a:pt x="42" y="46"/>
                    <a:pt x="36" y="47"/>
                  </a:cubicBezTo>
                  <a:cubicBezTo>
                    <a:pt x="34" y="47"/>
                    <a:pt x="33" y="46"/>
                    <a:pt x="31" y="46"/>
                  </a:cubicBezTo>
                  <a:cubicBezTo>
                    <a:pt x="27" y="43"/>
                    <a:pt x="22" y="43"/>
                    <a:pt x="18" y="43"/>
                  </a:cubicBezTo>
                  <a:cubicBezTo>
                    <a:pt x="17" y="42"/>
                    <a:pt x="16" y="42"/>
                    <a:pt x="15" y="42"/>
                  </a:cubicBezTo>
                  <a:cubicBezTo>
                    <a:pt x="12" y="41"/>
                    <a:pt x="9" y="40"/>
                    <a:pt x="6" y="39"/>
                  </a:cubicBezTo>
                  <a:cubicBezTo>
                    <a:pt x="5" y="37"/>
                    <a:pt x="0" y="39"/>
                    <a:pt x="1" y="35"/>
                  </a:cubicBezTo>
                  <a:cubicBezTo>
                    <a:pt x="1" y="33"/>
                    <a:pt x="4" y="34"/>
                    <a:pt x="6" y="35"/>
                  </a:cubicBezTo>
                  <a:cubicBezTo>
                    <a:pt x="8" y="35"/>
                    <a:pt x="10" y="35"/>
                    <a:pt x="12" y="35"/>
                  </a:cubicBezTo>
                  <a:cubicBezTo>
                    <a:pt x="14" y="33"/>
                    <a:pt x="17" y="34"/>
                    <a:pt x="20" y="34"/>
                  </a:cubicBezTo>
                  <a:cubicBezTo>
                    <a:pt x="40" y="40"/>
                    <a:pt x="59" y="34"/>
                    <a:pt x="78" y="29"/>
                  </a:cubicBezTo>
                  <a:cubicBezTo>
                    <a:pt x="129" y="16"/>
                    <a:pt x="180" y="10"/>
                    <a:pt x="232" y="15"/>
                  </a:cubicBezTo>
                  <a:cubicBezTo>
                    <a:pt x="246" y="16"/>
                    <a:pt x="259" y="20"/>
                    <a:pt x="272" y="19"/>
                  </a:cubicBezTo>
                  <a:cubicBezTo>
                    <a:pt x="276" y="19"/>
                    <a:pt x="280" y="20"/>
                    <a:pt x="284" y="15"/>
                  </a:cubicBezTo>
                  <a:cubicBezTo>
                    <a:pt x="267" y="16"/>
                    <a:pt x="253" y="6"/>
                    <a:pt x="237" y="8"/>
                  </a:cubicBezTo>
                  <a:cubicBezTo>
                    <a:pt x="236" y="8"/>
                    <a:pt x="234" y="8"/>
                    <a:pt x="233" y="8"/>
                  </a:cubicBezTo>
                  <a:cubicBezTo>
                    <a:pt x="230" y="7"/>
                    <a:pt x="227" y="6"/>
                    <a:pt x="227" y="3"/>
                  </a:cubicBezTo>
                  <a:cubicBezTo>
                    <a:pt x="228" y="1"/>
                    <a:pt x="231" y="1"/>
                    <a:pt x="233" y="0"/>
                  </a:cubicBezTo>
                  <a:cubicBezTo>
                    <a:pt x="237" y="0"/>
                    <a:pt x="242" y="0"/>
                    <a:pt x="247" y="0"/>
                  </a:cubicBezTo>
                  <a:cubicBezTo>
                    <a:pt x="249" y="0"/>
                    <a:pt x="251" y="0"/>
                    <a:pt x="253" y="1"/>
                  </a:cubicBezTo>
                  <a:cubicBezTo>
                    <a:pt x="257" y="2"/>
                    <a:pt x="261" y="2"/>
                    <a:pt x="265" y="2"/>
                  </a:cubicBezTo>
                  <a:cubicBezTo>
                    <a:pt x="267" y="2"/>
                    <a:pt x="268" y="2"/>
                    <a:pt x="270" y="3"/>
                  </a:cubicBezTo>
                  <a:cubicBezTo>
                    <a:pt x="279" y="4"/>
                    <a:pt x="289" y="4"/>
                    <a:pt x="299" y="7"/>
                  </a:cubicBezTo>
                  <a:cubicBezTo>
                    <a:pt x="302" y="8"/>
                    <a:pt x="306" y="8"/>
                    <a:pt x="309" y="8"/>
                  </a:cubicBezTo>
                  <a:cubicBezTo>
                    <a:pt x="324" y="13"/>
                    <a:pt x="339" y="14"/>
                    <a:pt x="35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2" name="Freeform 18"/>
            <p:cNvSpPr>
              <a:spLocks/>
            </p:cNvSpPr>
            <p:nvPr userDrawn="1"/>
          </p:nvSpPr>
          <p:spPr bwMode="auto">
            <a:xfrm>
              <a:off x="-8926513" y="5646738"/>
              <a:ext cx="1212850" cy="238125"/>
            </a:xfrm>
            <a:custGeom>
              <a:avLst/>
              <a:gdLst>
                <a:gd name="T0" fmla="*/ 303 w 391"/>
                <a:gd name="T1" fmla="*/ 7 h 65"/>
                <a:gd name="T2" fmla="*/ 391 w 391"/>
                <a:gd name="T3" fmla="*/ 23 h 65"/>
                <a:gd name="T4" fmla="*/ 382 w 391"/>
                <a:gd name="T5" fmla="*/ 26 h 65"/>
                <a:gd name="T6" fmla="*/ 373 w 391"/>
                <a:gd name="T7" fmla="*/ 28 h 65"/>
                <a:gd name="T8" fmla="*/ 321 w 391"/>
                <a:gd name="T9" fmla="*/ 40 h 65"/>
                <a:gd name="T10" fmla="*/ 278 w 391"/>
                <a:gd name="T11" fmla="*/ 50 h 65"/>
                <a:gd name="T12" fmla="*/ 267 w 391"/>
                <a:gd name="T13" fmla="*/ 51 h 65"/>
                <a:gd name="T14" fmla="*/ 242 w 391"/>
                <a:gd name="T15" fmla="*/ 55 h 65"/>
                <a:gd name="T16" fmla="*/ 228 w 391"/>
                <a:gd name="T17" fmla="*/ 56 h 65"/>
                <a:gd name="T18" fmla="*/ 213 w 391"/>
                <a:gd name="T19" fmla="*/ 61 h 65"/>
                <a:gd name="T20" fmla="*/ 205 w 391"/>
                <a:gd name="T21" fmla="*/ 65 h 65"/>
                <a:gd name="T22" fmla="*/ 126 w 391"/>
                <a:gd name="T23" fmla="*/ 47 h 65"/>
                <a:gd name="T24" fmla="*/ 80 w 391"/>
                <a:gd name="T25" fmla="*/ 30 h 65"/>
                <a:gd name="T26" fmla="*/ 19 w 391"/>
                <a:gd name="T27" fmla="*/ 11 h 65"/>
                <a:gd name="T28" fmla="*/ 0 w 391"/>
                <a:gd name="T29" fmla="*/ 1 h 65"/>
                <a:gd name="T30" fmla="*/ 16 w 391"/>
                <a:gd name="T31" fmla="*/ 1 h 65"/>
                <a:gd name="T32" fmla="*/ 19 w 391"/>
                <a:gd name="T33" fmla="*/ 1 h 65"/>
                <a:gd name="T34" fmla="*/ 59 w 391"/>
                <a:gd name="T35" fmla="*/ 1 h 65"/>
                <a:gd name="T36" fmla="*/ 65 w 391"/>
                <a:gd name="T37" fmla="*/ 1 h 65"/>
                <a:gd name="T38" fmla="*/ 67 w 391"/>
                <a:gd name="T39" fmla="*/ 1 h 65"/>
                <a:gd name="T40" fmla="*/ 80 w 391"/>
                <a:gd name="T41" fmla="*/ 6 h 65"/>
                <a:gd name="T42" fmla="*/ 147 w 391"/>
                <a:gd name="T43" fmla="*/ 2 h 65"/>
                <a:gd name="T44" fmla="*/ 254 w 391"/>
                <a:gd name="T45" fmla="*/ 11 h 65"/>
                <a:gd name="T46" fmla="*/ 282 w 391"/>
                <a:gd name="T47" fmla="*/ 12 h 65"/>
                <a:gd name="T48" fmla="*/ 273 w 391"/>
                <a:gd name="T49" fmla="*/ 4 h 65"/>
                <a:gd name="T50" fmla="*/ 282 w 391"/>
                <a:gd name="T51" fmla="*/ 1 h 65"/>
                <a:gd name="T52" fmla="*/ 303 w 391"/>
                <a:gd name="T53"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1" h="65">
                  <a:moveTo>
                    <a:pt x="303" y="7"/>
                  </a:moveTo>
                  <a:cubicBezTo>
                    <a:pt x="331" y="15"/>
                    <a:pt x="360" y="22"/>
                    <a:pt x="391" y="23"/>
                  </a:cubicBezTo>
                  <a:cubicBezTo>
                    <a:pt x="388" y="25"/>
                    <a:pt x="385" y="26"/>
                    <a:pt x="382" y="26"/>
                  </a:cubicBezTo>
                  <a:cubicBezTo>
                    <a:pt x="379" y="26"/>
                    <a:pt x="376" y="27"/>
                    <a:pt x="373" y="28"/>
                  </a:cubicBezTo>
                  <a:cubicBezTo>
                    <a:pt x="356" y="33"/>
                    <a:pt x="338" y="34"/>
                    <a:pt x="321" y="40"/>
                  </a:cubicBezTo>
                  <a:cubicBezTo>
                    <a:pt x="307" y="45"/>
                    <a:pt x="292" y="44"/>
                    <a:pt x="278" y="50"/>
                  </a:cubicBezTo>
                  <a:cubicBezTo>
                    <a:pt x="275" y="51"/>
                    <a:pt x="271" y="51"/>
                    <a:pt x="267" y="51"/>
                  </a:cubicBezTo>
                  <a:cubicBezTo>
                    <a:pt x="259" y="51"/>
                    <a:pt x="250" y="52"/>
                    <a:pt x="242" y="55"/>
                  </a:cubicBezTo>
                  <a:cubicBezTo>
                    <a:pt x="238" y="56"/>
                    <a:pt x="233" y="56"/>
                    <a:pt x="228" y="56"/>
                  </a:cubicBezTo>
                  <a:cubicBezTo>
                    <a:pt x="222" y="55"/>
                    <a:pt x="217" y="55"/>
                    <a:pt x="213" y="61"/>
                  </a:cubicBezTo>
                  <a:cubicBezTo>
                    <a:pt x="211" y="64"/>
                    <a:pt x="208" y="65"/>
                    <a:pt x="205" y="65"/>
                  </a:cubicBezTo>
                  <a:cubicBezTo>
                    <a:pt x="177" y="64"/>
                    <a:pt x="151" y="57"/>
                    <a:pt x="126" y="47"/>
                  </a:cubicBezTo>
                  <a:cubicBezTo>
                    <a:pt x="110" y="42"/>
                    <a:pt x="96" y="35"/>
                    <a:pt x="80" y="30"/>
                  </a:cubicBezTo>
                  <a:cubicBezTo>
                    <a:pt x="60" y="23"/>
                    <a:pt x="39" y="16"/>
                    <a:pt x="19" y="11"/>
                  </a:cubicBezTo>
                  <a:cubicBezTo>
                    <a:pt x="13" y="8"/>
                    <a:pt x="4" y="9"/>
                    <a:pt x="0" y="1"/>
                  </a:cubicBezTo>
                  <a:cubicBezTo>
                    <a:pt x="6" y="0"/>
                    <a:pt x="11" y="0"/>
                    <a:pt x="16" y="1"/>
                  </a:cubicBezTo>
                  <a:cubicBezTo>
                    <a:pt x="17" y="1"/>
                    <a:pt x="18" y="1"/>
                    <a:pt x="19" y="1"/>
                  </a:cubicBezTo>
                  <a:cubicBezTo>
                    <a:pt x="33" y="3"/>
                    <a:pt x="46" y="3"/>
                    <a:pt x="59" y="1"/>
                  </a:cubicBezTo>
                  <a:cubicBezTo>
                    <a:pt x="61" y="1"/>
                    <a:pt x="63" y="1"/>
                    <a:pt x="65" y="1"/>
                  </a:cubicBezTo>
                  <a:cubicBezTo>
                    <a:pt x="66" y="1"/>
                    <a:pt x="67" y="0"/>
                    <a:pt x="67" y="1"/>
                  </a:cubicBezTo>
                  <a:cubicBezTo>
                    <a:pt x="69" y="10"/>
                    <a:pt x="76" y="6"/>
                    <a:pt x="80" y="6"/>
                  </a:cubicBezTo>
                  <a:cubicBezTo>
                    <a:pt x="103" y="5"/>
                    <a:pt x="125" y="2"/>
                    <a:pt x="147" y="2"/>
                  </a:cubicBezTo>
                  <a:cubicBezTo>
                    <a:pt x="183" y="3"/>
                    <a:pt x="219" y="5"/>
                    <a:pt x="254" y="11"/>
                  </a:cubicBezTo>
                  <a:cubicBezTo>
                    <a:pt x="263" y="12"/>
                    <a:pt x="272" y="14"/>
                    <a:pt x="282" y="12"/>
                  </a:cubicBezTo>
                  <a:cubicBezTo>
                    <a:pt x="278" y="10"/>
                    <a:pt x="273" y="9"/>
                    <a:pt x="273" y="4"/>
                  </a:cubicBezTo>
                  <a:cubicBezTo>
                    <a:pt x="274" y="0"/>
                    <a:pt x="279" y="1"/>
                    <a:pt x="282" y="1"/>
                  </a:cubicBezTo>
                  <a:cubicBezTo>
                    <a:pt x="289" y="3"/>
                    <a:pt x="297" y="3"/>
                    <a:pt x="30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3" name="Freeform 19"/>
            <p:cNvSpPr>
              <a:spLocks/>
            </p:cNvSpPr>
            <p:nvPr userDrawn="1"/>
          </p:nvSpPr>
          <p:spPr bwMode="auto">
            <a:xfrm>
              <a:off x="-8556625" y="4762500"/>
              <a:ext cx="1023937" cy="304800"/>
            </a:xfrm>
            <a:custGeom>
              <a:avLst/>
              <a:gdLst>
                <a:gd name="T0" fmla="*/ 260 w 330"/>
                <a:gd name="T1" fmla="*/ 2 h 83"/>
                <a:gd name="T2" fmla="*/ 267 w 330"/>
                <a:gd name="T3" fmla="*/ 2 h 83"/>
                <a:gd name="T4" fmla="*/ 286 w 330"/>
                <a:gd name="T5" fmla="*/ 4 h 83"/>
                <a:gd name="T6" fmla="*/ 330 w 330"/>
                <a:gd name="T7" fmla="*/ 3 h 83"/>
                <a:gd name="T8" fmla="*/ 324 w 330"/>
                <a:gd name="T9" fmla="*/ 10 h 83"/>
                <a:gd name="T10" fmla="*/ 221 w 330"/>
                <a:gd name="T11" fmla="*/ 69 h 83"/>
                <a:gd name="T12" fmla="*/ 152 w 330"/>
                <a:gd name="T13" fmla="*/ 82 h 83"/>
                <a:gd name="T14" fmla="*/ 60 w 330"/>
                <a:gd name="T15" fmla="*/ 69 h 83"/>
                <a:gd name="T16" fmla="*/ 6 w 330"/>
                <a:gd name="T17" fmla="*/ 61 h 83"/>
                <a:gd name="T18" fmla="*/ 6 w 330"/>
                <a:gd name="T19" fmla="*/ 57 h 83"/>
                <a:gd name="T20" fmla="*/ 37 w 330"/>
                <a:gd name="T21" fmla="*/ 55 h 83"/>
                <a:gd name="T22" fmla="*/ 52 w 330"/>
                <a:gd name="T23" fmla="*/ 52 h 83"/>
                <a:gd name="T24" fmla="*/ 165 w 330"/>
                <a:gd name="T25" fmla="*/ 18 h 83"/>
                <a:gd name="T26" fmla="*/ 248 w 330"/>
                <a:gd name="T27" fmla="*/ 16 h 83"/>
                <a:gd name="T28" fmla="*/ 267 w 330"/>
                <a:gd name="T29" fmla="*/ 16 h 83"/>
                <a:gd name="T30" fmla="*/ 276 w 330"/>
                <a:gd name="T31" fmla="*/ 11 h 83"/>
                <a:gd name="T32" fmla="*/ 259 w 330"/>
                <a:gd name="T33" fmla="*/ 11 h 83"/>
                <a:gd name="T34" fmla="*/ 250 w 330"/>
                <a:gd name="T35" fmla="*/ 12 h 83"/>
                <a:gd name="T36" fmla="*/ 249 w 330"/>
                <a:gd name="T37" fmla="*/ 4 h 83"/>
                <a:gd name="T38" fmla="*/ 259 w 330"/>
                <a:gd name="T39" fmla="*/ 2 h 83"/>
                <a:gd name="T40" fmla="*/ 260 w 330"/>
                <a:gd name="T41"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83">
                  <a:moveTo>
                    <a:pt x="260" y="2"/>
                  </a:moveTo>
                  <a:cubicBezTo>
                    <a:pt x="262" y="2"/>
                    <a:pt x="265" y="2"/>
                    <a:pt x="267" y="2"/>
                  </a:cubicBezTo>
                  <a:cubicBezTo>
                    <a:pt x="273" y="5"/>
                    <a:pt x="280" y="2"/>
                    <a:pt x="286" y="4"/>
                  </a:cubicBezTo>
                  <a:cubicBezTo>
                    <a:pt x="301" y="7"/>
                    <a:pt x="315" y="6"/>
                    <a:pt x="330" y="3"/>
                  </a:cubicBezTo>
                  <a:cubicBezTo>
                    <a:pt x="329" y="8"/>
                    <a:pt x="325" y="7"/>
                    <a:pt x="324" y="10"/>
                  </a:cubicBezTo>
                  <a:cubicBezTo>
                    <a:pt x="290" y="30"/>
                    <a:pt x="256" y="51"/>
                    <a:pt x="221" y="69"/>
                  </a:cubicBezTo>
                  <a:cubicBezTo>
                    <a:pt x="199" y="80"/>
                    <a:pt x="177" y="83"/>
                    <a:pt x="152" y="82"/>
                  </a:cubicBezTo>
                  <a:cubicBezTo>
                    <a:pt x="121" y="79"/>
                    <a:pt x="91" y="74"/>
                    <a:pt x="60" y="69"/>
                  </a:cubicBezTo>
                  <a:cubicBezTo>
                    <a:pt x="42" y="66"/>
                    <a:pt x="24" y="66"/>
                    <a:pt x="6" y="61"/>
                  </a:cubicBezTo>
                  <a:cubicBezTo>
                    <a:pt x="0" y="60"/>
                    <a:pt x="7" y="59"/>
                    <a:pt x="6" y="57"/>
                  </a:cubicBezTo>
                  <a:cubicBezTo>
                    <a:pt x="16" y="57"/>
                    <a:pt x="26" y="53"/>
                    <a:pt x="37" y="55"/>
                  </a:cubicBezTo>
                  <a:cubicBezTo>
                    <a:pt x="42" y="57"/>
                    <a:pt x="47" y="54"/>
                    <a:pt x="52" y="52"/>
                  </a:cubicBezTo>
                  <a:cubicBezTo>
                    <a:pt x="89" y="37"/>
                    <a:pt x="126" y="24"/>
                    <a:pt x="165" y="18"/>
                  </a:cubicBezTo>
                  <a:cubicBezTo>
                    <a:pt x="192" y="14"/>
                    <a:pt x="220" y="14"/>
                    <a:pt x="248" y="16"/>
                  </a:cubicBezTo>
                  <a:cubicBezTo>
                    <a:pt x="254" y="16"/>
                    <a:pt x="261" y="17"/>
                    <a:pt x="267" y="16"/>
                  </a:cubicBezTo>
                  <a:cubicBezTo>
                    <a:pt x="271" y="15"/>
                    <a:pt x="274" y="15"/>
                    <a:pt x="276" y="11"/>
                  </a:cubicBezTo>
                  <a:cubicBezTo>
                    <a:pt x="271" y="8"/>
                    <a:pt x="265" y="9"/>
                    <a:pt x="259" y="11"/>
                  </a:cubicBezTo>
                  <a:cubicBezTo>
                    <a:pt x="256" y="12"/>
                    <a:pt x="253" y="15"/>
                    <a:pt x="250" y="12"/>
                  </a:cubicBezTo>
                  <a:cubicBezTo>
                    <a:pt x="248" y="10"/>
                    <a:pt x="248" y="7"/>
                    <a:pt x="249" y="4"/>
                  </a:cubicBezTo>
                  <a:cubicBezTo>
                    <a:pt x="251" y="0"/>
                    <a:pt x="255" y="2"/>
                    <a:pt x="259" y="2"/>
                  </a:cubicBezTo>
                  <a:cubicBezTo>
                    <a:pt x="259" y="2"/>
                    <a:pt x="259" y="2"/>
                    <a:pt x="26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4" name="Freeform 20"/>
            <p:cNvSpPr>
              <a:spLocks/>
            </p:cNvSpPr>
            <p:nvPr userDrawn="1"/>
          </p:nvSpPr>
          <p:spPr bwMode="auto">
            <a:xfrm>
              <a:off x="-7567613" y="5453063"/>
              <a:ext cx="1039812" cy="322263"/>
            </a:xfrm>
            <a:custGeom>
              <a:avLst/>
              <a:gdLst>
                <a:gd name="T0" fmla="*/ 24 w 335"/>
                <a:gd name="T1" fmla="*/ 73 h 88"/>
                <a:gd name="T2" fmla="*/ 0 w 335"/>
                <a:gd name="T3" fmla="*/ 73 h 88"/>
                <a:gd name="T4" fmla="*/ 5 w 335"/>
                <a:gd name="T5" fmla="*/ 70 h 88"/>
                <a:gd name="T6" fmla="*/ 14 w 335"/>
                <a:gd name="T7" fmla="*/ 68 h 88"/>
                <a:gd name="T8" fmla="*/ 24 w 335"/>
                <a:gd name="T9" fmla="*/ 66 h 88"/>
                <a:gd name="T10" fmla="*/ 43 w 335"/>
                <a:gd name="T11" fmla="*/ 60 h 88"/>
                <a:gd name="T12" fmla="*/ 50 w 335"/>
                <a:gd name="T13" fmla="*/ 58 h 88"/>
                <a:gd name="T14" fmla="*/ 65 w 335"/>
                <a:gd name="T15" fmla="*/ 54 h 88"/>
                <a:gd name="T16" fmla="*/ 71 w 335"/>
                <a:gd name="T17" fmla="*/ 53 h 88"/>
                <a:gd name="T18" fmla="*/ 96 w 335"/>
                <a:gd name="T19" fmla="*/ 43 h 88"/>
                <a:gd name="T20" fmla="*/ 96 w 335"/>
                <a:gd name="T21" fmla="*/ 43 h 88"/>
                <a:gd name="T22" fmla="*/ 118 w 335"/>
                <a:gd name="T23" fmla="*/ 36 h 88"/>
                <a:gd name="T24" fmla="*/ 118 w 335"/>
                <a:gd name="T25" fmla="*/ 36 h 88"/>
                <a:gd name="T26" fmla="*/ 141 w 335"/>
                <a:gd name="T27" fmla="*/ 28 h 88"/>
                <a:gd name="T28" fmla="*/ 141 w 335"/>
                <a:gd name="T29" fmla="*/ 28 h 88"/>
                <a:gd name="T30" fmla="*/ 156 w 335"/>
                <a:gd name="T31" fmla="*/ 24 h 88"/>
                <a:gd name="T32" fmla="*/ 156 w 335"/>
                <a:gd name="T33" fmla="*/ 24 h 88"/>
                <a:gd name="T34" fmla="*/ 171 w 335"/>
                <a:gd name="T35" fmla="*/ 20 h 88"/>
                <a:gd name="T36" fmla="*/ 186 w 335"/>
                <a:gd name="T37" fmla="*/ 17 h 88"/>
                <a:gd name="T38" fmla="*/ 186 w 335"/>
                <a:gd name="T39" fmla="*/ 17 h 88"/>
                <a:gd name="T40" fmla="*/ 236 w 335"/>
                <a:gd name="T41" fmla="*/ 10 h 88"/>
                <a:gd name="T42" fmla="*/ 266 w 335"/>
                <a:gd name="T43" fmla="*/ 8 h 88"/>
                <a:gd name="T44" fmla="*/ 302 w 335"/>
                <a:gd name="T45" fmla="*/ 5 h 88"/>
                <a:gd name="T46" fmla="*/ 313 w 335"/>
                <a:gd name="T47" fmla="*/ 3 h 88"/>
                <a:gd name="T48" fmla="*/ 334 w 335"/>
                <a:gd name="T49" fmla="*/ 0 h 88"/>
                <a:gd name="T50" fmla="*/ 334 w 335"/>
                <a:gd name="T51" fmla="*/ 1 h 88"/>
                <a:gd name="T52" fmla="*/ 334 w 335"/>
                <a:gd name="T53" fmla="*/ 2 h 88"/>
                <a:gd name="T54" fmla="*/ 330 w 335"/>
                <a:gd name="T55" fmla="*/ 3 h 88"/>
                <a:gd name="T56" fmla="*/ 221 w 335"/>
                <a:gd name="T57" fmla="*/ 62 h 88"/>
                <a:gd name="T58" fmla="*/ 197 w 335"/>
                <a:gd name="T59" fmla="*/ 69 h 88"/>
                <a:gd name="T60" fmla="*/ 193 w 335"/>
                <a:gd name="T61" fmla="*/ 76 h 88"/>
                <a:gd name="T62" fmla="*/ 195 w 335"/>
                <a:gd name="T63" fmla="*/ 84 h 88"/>
                <a:gd name="T64" fmla="*/ 186 w 335"/>
                <a:gd name="T65" fmla="*/ 83 h 88"/>
                <a:gd name="T66" fmla="*/ 167 w 335"/>
                <a:gd name="T67" fmla="*/ 79 h 88"/>
                <a:gd name="T68" fmla="*/ 136 w 335"/>
                <a:gd name="T69" fmla="*/ 84 h 88"/>
                <a:gd name="T70" fmla="*/ 100 w 335"/>
                <a:gd name="T71" fmla="*/ 82 h 88"/>
                <a:gd name="T72" fmla="*/ 42 w 335"/>
                <a:gd name="T73" fmla="*/ 75 h 88"/>
                <a:gd name="T74" fmla="*/ 24 w 335"/>
                <a:gd name="T75"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5" h="88">
                  <a:moveTo>
                    <a:pt x="24" y="73"/>
                  </a:moveTo>
                  <a:cubicBezTo>
                    <a:pt x="16" y="73"/>
                    <a:pt x="9" y="73"/>
                    <a:pt x="0" y="73"/>
                  </a:cubicBezTo>
                  <a:cubicBezTo>
                    <a:pt x="2" y="72"/>
                    <a:pt x="4" y="71"/>
                    <a:pt x="5" y="70"/>
                  </a:cubicBezTo>
                  <a:cubicBezTo>
                    <a:pt x="8" y="69"/>
                    <a:pt x="11" y="68"/>
                    <a:pt x="14" y="68"/>
                  </a:cubicBezTo>
                  <a:cubicBezTo>
                    <a:pt x="17" y="65"/>
                    <a:pt x="21" y="68"/>
                    <a:pt x="24" y="66"/>
                  </a:cubicBezTo>
                  <a:cubicBezTo>
                    <a:pt x="30" y="63"/>
                    <a:pt x="37" y="63"/>
                    <a:pt x="43" y="60"/>
                  </a:cubicBezTo>
                  <a:cubicBezTo>
                    <a:pt x="45" y="60"/>
                    <a:pt x="48" y="59"/>
                    <a:pt x="50" y="58"/>
                  </a:cubicBezTo>
                  <a:cubicBezTo>
                    <a:pt x="55" y="56"/>
                    <a:pt x="60" y="56"/>
                    <a:pt x="65" y="54"/>
                  </a:cubicBezTo>
                  <a:cubicBezTo>
                    <a:pt x="67" y="52"/>
                    <a:pt x="69" y="53"/>
                    <a:pt x="71" y="53"/>
                  </a:cubicBezTo>
                  <a:cubicBezTo>
                    <a:pt x="79" y="48"/>
                    <a:pt x="87" y="46"/>
                    <a:pt x="96" y="43"/>
                  </a:cubicBezTo>
                  <a:cubicBezTo>
                    <a:pt x="96" y="43"/>
                    <a:pt x="96" y="43"/>
                    <a:pt x="96" y="43"/>
                  </a:cubicBezTo>
                  <a:cubicBezTo>
                    <a:pt x="103" y="40"/>
                    <a:pt x="111" y="38"/>
                    <a:pt x="118" y="36"/>
                  </a:cubicBezTo>
                  <a:cubicBezTo>
                    <a:pt x="118" y="36"/>
                    <a:pt x="118" y="36"/>
                    <a:pt x="118" y="36"/>
                  </a:cubicBezTo>
                  <a:cubicBezTo>
                    <a:pt x="126" y="32"/>
                    <a:pt x="134" y="32"/>
                    <a:pt x="141" y="28"/>
                  </a:cubicBezTo>
                  <a:cubicBezTo>
                    <a:pt x="141" y="28"/>
                    <a:pt x="141" y="28"/>
                    <a:pt x="141" y="28"/>
                  </a:cubicBezTo>
                  <a:cubicBezTo>
                    <a:pt x="146" y="28"/>
                    <a:pt x="151" y="25"/>
                    <a:pt x="156" y="24"/>
                  </a:cubicBezTo>
                  <a:cubicBezTo>
                    <a:pt x="156" y="24"/>
                    <a:pt x="156" y="24"/>
                    <a:pt x="156" y="24"/>
                  </a:cubicBezTo>
                  <a:cubicBezTo>
                    <a:pt x="161" y="22"/>
                    <a:pt x="166" y="22"/>
                    <a:pt x="171" y="20"/>
                  </a:cubicBezTo>
                  <a:cubicBezTo>
                    <a:pt x="176" y="19"/>
                    <a:pt x="182" y="18"/>
                    <a:pt x="186" y="17"/>
                  </a:cubicBezTo>
                  <a:cubicBezTo>
                    <a:pt x="186" y="17"/>
                    <a:pt x="186" y="17"/>
                    <a:pt x="186" y="17"/>
                  </a:cubicBezTo>
                  <a:cubicBezTo>
                    <a:pt x="203" y="15"/>
                    <a:pt x="220" y="13"/>
                    <a:pt x="236" y="10"/>
                  </a:cubicBezTo>
                  <a:cubicBezTo>
                    <a:pt x="246" y="8"/>
                    <a:pt x="256" y="9"/>
                    <a:pt x="266" y="8"/>
                  </a:cubicBezTo>
                  <a:cubicBezTo>
                    <a:pt x="278" y="7"/>
                    <a:pt x="290" y="5"/>
                    <a:pt x="302" y="5"/>
                  </a:cubicBezTo>
                  <a:cubicBezTo>
                    <a:pt x="305" y="3"/>
                    <a:pt x="310" y="6"/>
                    <a:pt x="313" y="3"/>
                  </a:cubicBezTo>
                  <a:cubicBezTo>
                    <a:pt x="320" y="2"/>
                    <a:pt x="327" y="1"/>
                    <a:pt x="334" y="0"/>
                  </a:cubicBezTo>
                  <a:cubicBezTo>
                    <a:pt x="334" y="0"/>
                    <a:pt x="335" y="1"/>
                    <a:pt x="334" y="1"/>
                  </a:cubicBezTo>
                  <a:cubicBezTo>
                    <a:pt x="334" y="1"/>
                    <a:pt x="334" y="2"/>
                    <a:pt x="334" y="2"/>
                  </a:cubicBezTo>
                  <a:cubicBezTo>
                    <a:pt x="333" y="2"/>
                    <a:pt x="331" y="3"/>
                    <a:pt x="330" y="3"/>
                  </a:cubicBezTo>
                  <a:cubicBezTo>
                    <a:pt x="295" y="25"/>
                    <a:pt x="258" y="44"/>
                    <a:pt x="221" y="62"/>
                  </a:cubicBezTo>
                  <a:cubicBezTo>
                    <a:pt x="214" y="66"/>
                    <a:pt x="206" y="68"/>
                    <a:pt x="197" y="69"/>
                  </a:cubicBezTo>
                  <a:cubicBezTo>
                    <a:pt x="192" y="69"/>
                    <a:pt x="188" y="70"/>
                    <a:pt x="193" y="76"/>
                  </a:cubicBezTo>
                  <a:cubicBezTo>
                    <a:pt x="195" y="79"/>
                    <a:pt x="198" y="81"/>
                    <a:pt x="195" y="84"/>
                  </a:cubicBezTo>
                  <a:cubicBezTo>
                    <a:pt x="192" y="87"/>
                    <a:pt x="189" y="85"/>
                    <a:pt x="186" y="83"/>
                  </a:cubicBezTo>
                  <a:cubicBezTo>
                    <a:pt x="180" y="79"/>
                    <a:pt x="174" y="78"/>
                    <a:pt x="167" y="79"/>
                  </a:cubicBezTo>
                  <a:cubicBezTo>
                    <a:pt x="157" y="81"/>
                    <a:pt x="147" y="82"/>
                    <a:pt x="136" y="84"/>
                  </a:cubicBezTo>
                  <a:cubicBezTo>
                    <a:pt x="124" y="88"/>
                    <a:pt x="112" y="85"/>
                    <a:pt x="100" y="82"/>
                  </a:cubicBezTo>
                  <a:cubicBezTo>
                    <a:pt x="81" y="79"/>
                    <a:pt x="62" y="75"/>
                    <a:pt x="42" y="75"/>
                  </a:cubicBezTo>
                  <a:cubicBezTo>
                    <a:pt x="36" y="75"/>
                    <a:pt x="30" y="75"/>
                    <a:pt x="24"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5" name="Freeform 21"/>
            <p:cNvSpPr>
              <a:spLocks/>
            </p:cNvSpPr>
            <p:nvPr userDrawn="1"/>
          </p:nvSpPr>
          <p:spPr bwMode="auto">
            <a:xfrm>
              <a:off x="-7369175" y="4275138"/>
              <a:ext cx="871537" cy="447675"/>
            </a:xfrm>
            <a:custGeom>
              <a:avLst/>
              <a:gdLst>
                <a:gd name="T0" fmla="*/ 77 w 281"/>
                <a:gd name="T1" fmla="*/ 77 h 122"/>
                <a:gd name="T2" fmla="*/ 101 w 281"/>
                <a:gd name="T3" fmla="*/ 64 h 122"/>
                <a:gd name="T4" fmla="*/ 183 w 281"/>
                <a:gd name="T5" fmla="*/ 33 h 122"/>
                <a:gd name="T6" fmla="*/ 227 w 281"/>
                <a:gd name="T7" fmla="*/ 24 h 122"/>
                <a:gd name="T8" fmla="*/ 229 w 281"/>
                <a:gd name="T9" fmla="*/ 23 h 122"/>
                <a:gd name="T10" fmla="*/ 243 w 281"/>
                <a:gd name="T11" fmla="*/ 9 h 122"/>
                <a:gd name="T12" fmla="*/ 281 w 281"/>
                <a:gd name="T13" fmla="*/ 0 h 122"/>
                <a:gd name="T14" fmla="*/ 274 w 281"/>
                <a:gd name="T15" fmla="*/ 9 h 122"/>
                <a:gd name="T16" fmla="*/ 232 w 281"/>
                <a:gd name="T17" fmla="*/ 44 h 122"/>
                <a:gd name="T18" fmla="*/ 223 w 281"/>
                <a:gd name="T19" fmla="*/ 51 h 122"/>
                <a:gd name="T20" fmla="*/ 181 w 281"/>
                <a:gd name="T21" fmla="*/ 89 h 122"/>
                <a:gd name="T22" fmla="*/ 128 w 281"/>
                <a:gd name="T23" fmla="*/ 111 h 122"/>
                <a:gd name="T24" fmla="*/ 82 w 281"/>
                <a:gd name="T25" fmla="*/ 115 h 122"/>
                <a:gd name="T26" fmla="*/ 8 w 281"/>
                <a:gd name="T27" fmla="*/ 121 h 122"/>
                <a:gd name="T28" fmla="*/ 5 w 281"/>
                <a:gd name="T29" fmla="*/ 122 h 122"/>
                <a:gd name="T30" fmla="*/ 2 w 281"/>
                <a:gd name="T31" fmla="*/ 122 h 122"/>
                <a:gd name="T32" fmla="*/ 4 w 281"/>
                <a:gd name="T33" fmla="*/ 118 h 122"/>
                <a:gd name="T34" fmla="*/ 41 w 281"/>
                <a:gd name="T35" fmla="*/ 100 h 122"/>
                <a:gd name="T36" fmla="*/ 77 w 281"/>
                <a:gd name="T37" fmla="*/ 7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1" h="122">
                  <a:moveTo>
                    <a:pt x="77" y="77"/>
                  </a:moveTo>
                  <a:cubicBezTo>
                    <a:pt x="85" y="73"/>
                    <a:pt x="93" y="68"/>
                    <a:pt x="101" y="64"/>
                  </a:cubicBezTo>
                  <a:cubicBezTo>
                    <a:pt x="127" y="51"/>
                    <a:pt x="153" y="38"/>
                    <a:pt x="183" y="33"/>
                  </a:cubicBezTo>
                  <a:cubicBezTo>
                    <a:pt x="198" y="31"/>
                    <a:pt x="212" y="27"/>
                    <a:pt x="227" y="24"/>
                  </a:cubicBezTo>
                  <a:cubicBezTo>
                    <a:pt x="228" y="24"/>
                    <a:pt x="229" y="23"/>
                    <a:pt x="229" y="23"/>
                  </a:cubicBezTo>
                  <a:cubicBezTo>
                    <a:pt x="232" y="16"/>
                    <a:pt x="238" y="13"/>
                    <a:pt x="243" y="9"/>
                  </a:cubicBezTo>
                  <a:cubicBezTo>
                    <a:pt x="256" y="9"/>
                    <a:pt x="267" y="2"/>
                    <a:pt x="281" y="0"/>
                  </a:cubicBezTo>
                  <a:cubicBezTo>
                    <a:pt x="278" y="4"/>
                    <a:pt x="276" y="6"/>
                    <a:pt x="274" y="9"/>
                  </a:cubicBezTo>
                  <a:cubicBezTo>
                    <a:pt x="258" y="19"/>
                    <a:pt x="243" y="29"/>
                    <a:pt x="232" y="44"/>
                  </a:cubicBezTo>
                  <a:cubicBezTo>
                    <a:pt x="229" y="47"/>
                    <a:pt x="226" y="49"/>
                    <a:pt x="223" y="51"/>
                  </a:cubicBezTo>
                  <a:cubicBezTo>
                    <a:pt x="208" y="63"/>
                    <a:pt x="196" y="77"/>
                    <a:pt x="181" y="89"/>
                  </a:cubicBezTo>
                  <a:cubicBezTo>
                    <a:pt x="165" y="101"/>
                    <a:pt x="147" y="107"/>
                    <a:pt x="128" y="111"/>
                  </a:cubicBezTo>
                  <a:cubicBezTo>
                    <a:pt x="113" y="114"/>
                    <a:pt x="98" y="115"/>
                    <a:pt x="82" y="115"/>
                  </a:cubicBezTo>
                  <a:cubicBezTo>
                    <a:pt x="57" y="115"/>
                    <a:pt x="32" y="117"/>
                    <a:pt x="8" y="121"/>
                  </a:cubicBezTo>
                  <a:cubicBezTo>
                    <a:pt x="7" y="121"/>
                    <a:pt x="6" y="122"/>
                    <a:pt x="5" y="122"/>
                  </a:cubicBezTo>
                  <a:cubicBezTo>
                    <a:pt x="4" y="122"/>
                    <a:pt x="2" y="122"/>
                    <a:pt x="2" y="122"/>
                  </a:cubicBezTo>
                  <a:cubicBezTo>
                    <a:pt x="0" y="119"/>
                    <a:pt x="3" y="119"/>
                    <a:pt x="4" y="118"/>
                  </a:cubicBezTo>
                  <a:cubicBezTo>
                    <a:pt x="18" y="115"/>
                    <a:pt x="30" y="108"/>
                    <a:pt x="41" y="100"/>
                  </a:cubicBezTo>
                  <a:cubicBezTo>
                    <a:pt x="53" y="93"/>
                    <a:pt x="65" y="85"/>
                    <a:pt x="77"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6" name="Freeform 22"/>
            <p:cNvSpPr>
              <a:spLocks/>
            </p:cNvSpPr>
            <p:nvPr userDrawn="1"/>
          </p:nvSpPr>
          <p:spPr bwMode="auto">
            <a:xfrm>
              <a:off x="-5727700" y="1339850"/>
              <a:ext cx="500062" cy="862013"/>
            </a:xfrm>
            <a:custGeom>
              <a:avLst/>
              <a:gdLst>
                <a:gd name="T0" fmla="*/ 0 w 161"/>
                <a:gd name="T1" fmla="*/ 235 h 235"/>
                <a:gd name="T2" fmla="*/ 19 w 161"/>
                <a:gd name="T3" fmla="*/ 199 h 235"/>
                <a:gd name="T4" fmla="*/ 55 w 161"/>
                <a:gd name="T5" fmla="*/ 131 h 235"/>
                <a:gd name="T6" fmla="*/ 103 w 161"/>
                <a:gd name="T7" fmla="*/ 62 h 235"/>
                <a:gd name="T8" fmla="*/ 154 w 161"/>
                <a:gd name="T9" fmla="*/ 4 h 235"/>
                <a:gd name="T10" fmla="*/ 159 w 161"/>
                <a:gd name="T11" fmla="*/ 2 h 235"/>
                <a:gd name="T12" fmla="*/ 159 w 161"/>
                <a:gd name="T13" fmla="*/ 8 h 235"/>
                <a:gd name="T14" fmla="*/ 141 w 161"/>
                <a:gd name="T15" fmla="*/ 61 h 235"/>
                <a:gd name="T16" fmla="*/ 119 w 161"/>
                <a:gd name="T17" fmla="*/ 126 h 235"/>
                <a:gd name="T18" fmla="*/ 117 w 161"/>
                <a:gd name="T19" fmla="*/ 138 h 235"/>
                <a:gd name="T20" fmla="*/ 109 w 161"/>
                <a:gd name="T21" fmla="*/ 154 h 235"/>
                <a:gd name="T22" fmla="*/ 89 w 161"/>
                <a:gd name="T23" fmla="*/ 175 h 235"/>
                <a:gd name="T24" fmla="*/ 69 w 161"/>
                <a:gd name="T25" fmla="*/ 195 h 235"/>
                <a:gd name="T26" fmla="*/ 66 w 161"/>
                <a:gd name="T27" fmla="*/ 196 h 235"/>
                <a:gd name="T28" fmla="*/ 37 w 161"/>
                <a:gd name="T29" fmla="*/ 211 h 235"/>
                <a:gd name="T30" fmla="*/ 0 w 161"/>
                <a:gd name="T31"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35">
                  <a:moveTo>
                    <a:pt x="0" y="235"/>
                  </a:moveTo>
                  <a:cubicBezTo>
                    <a:pt x="3" y="220"/>
                    <a:pt x="13" y="211"/>
                    <a:pt x="19" y="199"/>
                  </a:cubicBezTo>
                  <a:cubicBezTo>
                    <a:pt x="29" y="176"/>
                    <a:pt x="42" y="154"/>
                    <a:pt x="55" y="131"/>
                  </a:cubicBezTo>
                  <a:cubicBezTo>
                    <a:pt x="69" y="107"/>
                    <a:pt x="85" y="83"/>
                    <a:pt x="103" y="62"/>
                  </a:cubicBezTo>
                  <a:cubicBezTo>
                    <a:pt x="120" y="42"/>
                    <a:pt x="140" y="26"/>
                    <a:pt x="154" y="4"/>
                  </a:cubicBezTo>
                  <a:cubicBezTo>
                    <a:pt x="155" y="3"/>
                    <a:pt x="157" y="0"/>
                    <a:pt x="159" y="2"/>
                  </a:cubicBezTo>
                  <a:cubicBezTo>
                    <a:pt x="161" y="3"/>
                    <a:pt x="161" y="6"/>
                    <a:pt x="159" y="8"/>
                  </a:cubicBezTo>
                  <a:cubicBezTo>
                    <a:pt x="151" y="25"/>
                    <a:pt x="146" y="43"/>
                    <a:pt x="141" y="61"/>
                  </a:cubicBezTo>
                  <a:cubicBezTo>
                    <a:pt x="135" y="83"/>
                    <a:pt x="130" y="106"/>
                    <a:pt x="119" y="126"/>
                  </a:cubicBezTo>
                  <a:cubicBezTo>
                    <a:pt x="116" y="130"/>
                    <a:pt x="117" y="134"/>
                    <a:pt x="117" y="138"/>
                  </a:cubicBezTo>
                  <a:cubicBezTo>
                    <a:pt x="118" y="145"/>
                    <a:pt x="115" y="150"/>
                    <a:pt x="109" y="154"/>
                  </a:cubicBezTo>
                  <a:cubicBezTo>
                    <a:pt x="102" y="159"/>
                    <a:pt x="95" y="167"/>
                    <a:pt x="89" y="175"/>
                  </a:cubicBezTo>
                  <a:cubicBezTo>
                    <a:pt x="83" y="183"/>
                    <a:pt x="72" y="184"/>
                    <a:pt x="69" y="195"/>
                  </a:cubicBezTo>
                  <a:cubicBezTo>
                    <a:pt x="68" y="196"/>
                    <a:pt x="67" y="196"/>
                    <a:pt x="66" y="196"/>
                  </a:cubicBezTo>
                  <a:cubicBezTo>
                    <a:pt x="55" y="198"/>
                    <a:pt x="47" y="207"/>
                    <a:pt x="37" y="211"/>
                  </a:cubicBezTo>
                  <a:cubicBezTo>
                    <a:pt x="23" y="216"/>
                    <a:pt x="12" y="226"/>
                    <a:pt x="0"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7" name="Freeform 23"/>
            <p:cNvSpPr>
              <a:spLocks/>
            </p:cNvSpPr>
            <p:nvPr userDrawn="1"/>
          </p:nvSpPr>
          <p:spPr bwMode="auto">
            <a:xfrm>
              <a:off x="-7440613" y="4840288"/>
              <a:ext cx="938212" cy="388938"/>
            </a:xfrm>
            <a:custGeom>
              <a:avLst/>
              <a:gdLst>
                <a:gd name="T0" fmla="*/ 115 w 302"/>
                <a:gd name="T1" fmla="*/ 48 h 106"/>
                <a:gd name="T2" fmla="*/ 141 w 302"/>
                <a:gd name="T3" fmla="*/ 40 h 106"/>
                <a:gd name="T4" fmla="*/ 233 w 302"/>
                <a:gd name="T5" fmla="*/ 21 h 106"/>
                <a:gd name="T6" fmla="*/ 238 w 302"/>
                <a:gd name="T7" fmla="*/ 18 h 106"/>
                <a:gd name="T8" fmla="*/ 233 w 302"/>
                <a:gd name="T9" fmla="*/ 15 h 106"/>
                <a:gd name="T10" fmla="*/ 274 w 302"/>
                <a:gd name="T11" fmla="*/ 8 h 106"/>
                <a:gd name="T12" fmla="*/ 282 w 302"/>
                <a:gd name="T13" fmla="*/ 6 h 106"/>
                <a:gd name="T14" fmla="*/ 302 w 302"/>
                <a:gd name="T15" fmla="*/ 0 h 106"/>
                <a:gd name="T16" fmla="*/ 291 w 302"/>
                <a:gd name="T17" fmla="*/ 12 h 106"/>
                <a:gd name="T18" fmla="*/ 251 w 302"/>
                <a:gd name="T19" fmla="*/ 37 h 106"/>
                <a:gd name="T20" fmla="*/ 210 w 302"/>
                <a:gd name="T21" fmla="*/ 61 h 106"/>
                <a:gd name="T22" fmla="*/ 174 w 302"/>
                <a:gd name="T23" fmla="*/ 84 h 106"/>
                <a:gd name="T24" fmla="*/ 172 w 302"/>
                <a:gd name="T25" fmla="*/ 90 h 106"/>
                <a:gd name="T26" fmla="*/ 166 w 302"/>
                <a:gd name="T27" fmla="*/ 99 h 106"/>
                <a:gd name="T28" fmla="*/ 143 w 302"/>
                <a:gd name="T29" fmla="*/ 99 h 106"/>
                <a:gd name="T30" fmla="*/ 134 w 302"/>
                <a:gd name="T31" fmla="*/ 99 h 106"/>
                <a:gd name="T32" fmla="*/ 76 w 302"/>
                <a:gd name="T33" fmla="*/ 101 h 106"/>
                <a:gd name="T34" fmla="*/ 41 w 302"/>
                <a:gd name="T35" fmla="*/ 100 h 106"/>
                <a:gd name="T36" fmla="*/ 17 w 302"/>
                <a:gd name="T37" fmla="*/ 101 h 106"/>
                <a:gd name="T38" fmla="*/ 0 w 302"/>
                <a:gd name="T39" fmla="*/ 99 h 106"/>
                <a:gd name="T40" fmla="*/ 92 w 302"/>
                <a:gd name="T41" fmla="*/ 59 h 106"/>
                <a:gd name="T42" fmla="*/ 115 w 302"/>
                <a:gd name="T43"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2" h="106">
                  <a:moveTo>
                    <a:pt x="115" y="48"/>
                  </a:moveTo>
                  <a:cubicBezTo>
                    <a:pt x="125" y="47"/>
                    <a:pt x="132" y="42"/>
                    <a:pt x="141" y="40"/>
                  </a:cubicBezTo>
                  <a:cubicBezTo>
                    <a:pt x="171" y="32"/>
                    <a:pt x="202" y="26"/>
                    <a:pt x="233" y="21"/>
                  </a:cubicBezTo>
                  <a:cubicBezTo>
                    <a:pt x="235" y="21"/>
                    <a:pt x="237" y="22"/>
                    <a:pt x="238" y="18"/>
                  </a:cubicBezTo>
                  <a:cubicBezTo>
                    <a:pt x="238" y="15"/>
                    <a:pt x="234" y="17"/>
                    <a:pt x="233" y="15"/>
                  </a:cubicBezTo>
                  <a:cubicBezTo>
                    <a:pt x="246" y="9"/>
                    <a:pt x="260" y="10"/>
                    <a:pt x="274" y="8"/>
                  </a:cubicBezTo>
                  <a:cubicBezTo>
                    <a:pt x="276" y="7"/>
                    <a:pt x="279" y="9"/>
                    <a:pt x="282" y="6"/>
                  </a:cubicBezTo>
                  <a:cubicBezTo>
                    <a:pt x="288" y="4"/>
                    <a:pt x="296" y="5"/>
                    <a:pt x="302" y="0"/>
                  </a:cubicBezTo>
                  <a:cubicBezTo>
                    <a:pt x="302" y="8"/>
                    <a:pt x="295" y="8"/>
                    <a:pt x="291" y="12"/>
                  </a:cubicBezTo>
                  <a:cubicBezTo>
                    <a:pt x="278" y="20"/>
                    <a:pt x="263" y="27"/>
                    <a:pt x="251" y="37"/>
                  </a:cubicBezTo>
                  <a:cubicBezTo>
                    <a:pt x="238" y="46"/>
                    <a:pt x="224" y="54"/>
                    <a:pt x="210" y="61"/>
                  </a:cubicBezTo>
                  <a:cubicBezTo>
                    <a:pt x="198" y="68"/>
                    <a:pt x="187" y="78"/>
                    <a:pt x="174" y="84"/>
                  </a:cubicBezTo>
                  <a:cubicBezTo>
                    <a:pt x="171" y="85"/>
                    <a:pt x="170" y="88"/>
                    <a:pt x="172" y="90"/>
                  </a:cubicBezTo>
                  <a:cubicBezTo>
                    <a:pt x="174" y="96"/>
                    <a:pt x="171" y="98"/>
                    <a:pt x="166" y="99"/>
                  </a:cubicBezTo>
                  <a:cubicBezTo>
                    <a:pt x="158" y="102"/>
                    <a:pt x="151" y="104"/>
                    <a:pt x="143" y="99"/>
                  </a:cubicBezTo>
                  <a:cubicBezTo>
                    <a:pt x="140" y="98"/>
                    <a:pt x="137" y="98"/>
                    <a:pt x="134" y="99"/>
                  </a:cubicBezTo>
                  <a:cubicBezTo>
                    <a:pt x="115" y="106"/>
                    <a:pt x="95" y="104"/>
                    <a:pt x="76" y="101"/>
                  </a:cubicBezTo>
                  <a:cubicBezTo>
                    <a:pt x="64" y="99"/>
                    <a:pt x="53" y="99"/>
                    <a:pt x="41" y="100"/>
                  </a:cubicBezTo>
                  <a:cubicBezTo>
                    <a:pt x="33" y="100"/>
                    <a:pt x="25" y="98"/>
                    <a:pt x="17" y="101"/>
                  </a:cubicBezTo>
                  <a:cubicBezTo>
                    <a:pt x="11" y="100"/>
                    <a:pt x="5" y="102"/>
                    <a:pt x="0" y="99"/>
                  </a:cubicBezTo>
                  <a:cubicBezTo>
                    <a:pt x="33" y="90"/>
                    <a:pt x="62" y="75"/>
                    <a:pt x="92" y="59"/>
                  </a:cubicBezTo>
                  <a:cubicBezTo>
                    <a:pt x="100" y="55"/>
                    <a:pt x="109" y="54"/>
                    <a:pt x="11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8" name="Freeform 24"/>
            <p:cNvSpPr>
              <a:spLocks/>
            </p:cNvSpPr>
            <p:nvPr userDrawn="1"/>
          </p:nvSpPr>
          <p:spPr bwMode="auto">
            <a:xfrm>
              <a:off x="-8348663" y="4340225"/>
              <a:ext cx="852487" cy="346075"/>
            </a:xfrm>
            <a:custGeom>
              <a:avLst/>
              <a:gdLst>
                <a:gd name="T0" fmla="*/ 257 w 275"/>
                <a:gd name="T1" fmla="*/ 14 h 94"/>
                <a:gd name="T2" fmla="*/ 255 w 275"/>
                <a:gd name="T3" fmla="*/ 15 h 94"/>
                <a:gd name="T4" fmla="*/ 179 w 275"/>
                <a:gd name="T5" fmla="*/ 70 h 94"/>
                <a:gd name="T6" fmla="*/ 102 w 275"/>
                <a:gd name="T7" fmla="*/ 94 h 94"/>
                <a:gd name="T8" fmla="*/ 34 w 275"/>
                <a:gd name="T9" fmla="*/ 89 h 94"/>
                <a:gd name="T10" fmla="*/ 13 w 275"/>
                <a:gd name="T11" fmla="*/ 87 h 94"/>
                <a:gd name="T12" fmla="*/ 0 w 275"/>
                <a:gd name="T13" fmla="*/ 84 h 94"/>
                <a:gd name="T14" fmla="*/ 14 w 275"/>
                <a:gd name="T15" fmla="*/ 77 h 94"/>
                <a:gd name="T16" fmla="*/ 66 w 275"/>
                <a:gd name="T17" fmla="*/ 51 h 94"/>
                <a:gd name="T18" fmla="*/ 115 w 275"/>
                <a:gd name="T19" fmla="*/ 34 h 94"/>
                <a:gd name="T20" fmla="*/ 213 w 275"/>
                <a:gd name="T21" fmla="*/ 23 h 94"/>
                <a:gd name="T22" fmla="*/ 228 w 275"/>
                <a:gd name="T23" fmla="*/ 21 h 94"/>
                <a:gd name="T24" fmla="*/ 234 w 275"/>
                <a:gd name="T25" fmla="*/ 13 h 94"/>
                <a:gd name="T26" fmla="*/ 236 w 275"/>
                <a:gd name="T27" fmla="*/ 4 h 94"/>
                <a:gd name="T28" fmla="*/ 275 w 275"/>
                <a:gd name="T29" fmla="*/ 0 h 94"/>
                <a:gd name="T30" fmla="*/ 272 w 275"/>
                <a:gd name="T31" fmla="*/ 6 h 94"/>
                <a:gd name="T32" fmla="*/ 257 w 275"/>
                <a:gd name="T33" fmla="*/ 1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 h="94">
                  <a:moveTo>
                    <a:pt x="257" y="14"/>
                  </a:moveTo>
                  <a:cubicBezTo>
                    <a:pt x="256" y="14"/>
                    <a:pt x="256" y="15"/>
                    <a:pt x="255" y="15"/>
                  </a:cubicBezTo>
                  <a:cubicBezTo>
                    <a:pt x="231" y="35"/>
                    <a:pt x="204" y="51"/>
                    <a:pt x="179" y="70"/>
                  </a:cubicBezTo>
                  <a:cubicBezTo>
                    <a:pt x="156" y="87"/>
                    <a:pt x="130" y="93"/>
                    <a:pt x="102" y="94"/>
                  </a:cubicBezTo>
                  <a:cubicBezTo>
                    <a:pt x="79" y="94"/>
                    <a:pt x="57" y="94"/>
                    <a:pt x="34" y="89"/>
                  </a:cubicBezTo>
                  <a:cubicBezTo>
                    <a:pt x="28" y="87"/>
                    <a:pt x="20" y="89"/>
                    <a:pt x="13" y="87"/>
                  </a:cubicBezTo>
                  <a:cubicBezTo>
                    <a:pt x="8" y="88"/>
                    <a:pt x="4" y="87"/>
                    <a:pt x="0" y="84"/>
                  </a:cubicBezTo>
                  <a:cubicBezTo>
                    <a:pt x="4" y="79"/>
                    <a:pt x="10" y="79"/>
                    <a:pt x="14" y="77"/>
                  </a:cubicBezTo>
                  <a:cubicBezTo>
                    <a:pt x="32" y="68"/>
                    <a:pt x="49" y="59"/>
                    <a:pt x="66" y="51"/>
                  </a:cubicBezTo>
                  <a:cubicBezTo>
                    <a:pt x="82" y="44"/>
                    <a:pt x="99" y="40"/>
                    <a:pt x="115" y="34"/>
                  </a:cubicBezTo>
                  <a:cubicBezTo>
                    <a:pt x="147" y="24"/>
                    <a:pt x="180" y="24"/>
                    <a:pt x="213" y="23"/>
                  </a:cubicBezTo>
                  <a:cubicBezTo>
                    <a:pt x="218" y="23"/>
                    <a:pt x="223" y="22"/>
                    <a:pt x="228" y="21"/>
                  </a:cubicBezTo>
                  <a:cubicBezTo>
                    <a:pt x="232" y="20"/>
                    <a:pt x="233" y="16"/>
                    <a:pt x="234" y="13"/>
                  </a:cubicBezTo>
                  <a:cubicBezTo>
                    <a:pt x="235" y="10"/>
                    <a:pt x="234" y="7"/>
                    <a:pt x="236" y="4"/>
                  </a:cubicBezTo>
                  <a:cubicBezTo>
                    <a:pt x="249" y="4"/>
                    <a:pt x="262" y="5"/>
                    <a:pt x="275" y="0"/>
                  </a:cubicBezTo>
                  <a:cubicBezTo>
                    <a:pt x="274" y="3"/>
                    <a:pt x="273" y="4"/>
                    <a:pt x="272" y="6"/>
                  </a:cubicBezTo>
                  <a:cubicBezTo>
                    <a:pt x="267" y="9"/>
                    <a:pt x="262" y="12"/>
                    <a:pt x="25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9" name="Freeform 25"/>
            <p:cNvSpPr>
              <a:spLocks/>
            </p:cNvSpPr>
            <p:nvPr userDrawn="1"/>
          </p:nvSpPr>
          <p:spPr bwMode="auto">
            <a:xfrm>
              <a:off x="-4827588" y="1558925"/>
              <a:ext cx="484187" cy="900113"/>
            </a:xfrm>
            <a:custGeom>
              <a:avLst/>
              <a:gdLst>
                <a:gd name="T0" fmla="*/ 156 w 156"/>
                <a:gd name="T1" fmla="*/ 0 h 245"/>
                <a:gd name="T2" fmla="*/ 139 w 156"/>
                <a:gd name="T3" fmla="*/ 58 h 245"/>
                <a:gd name="T4" fmla="*/ 137 w 156"/>
                <a:gd name="T5" fmla="*/ 72 h 245"/>
                <a:gd name="T6" fmla="*/ 118 w 156"/>
                <a:gd name="T7" fmla="*/ 129 h 245"/>
                <a:gd name="T8" fmla="*/ 115 w 156"/>
                <a:gd name="T9" fmla="*/ 139 h 245"/>
                <a:gd name="T10" fmla="*/ 100 w 156"/>
                <a:gd name="T11" fmla="*/ 169 h 245"/>
                <a:gd name="T12" fmla="*/ 84 w 156"/>
                <a:gd name="T13" fmla="*/ 191 h 245"/>
                <a:gd name="T14" fmla="*/ 66 w 156"/>
                <a:gd name="T15" fmla="*/ 206 h 245"/>
                <a:gd name="T16" fmla="*/ 19 w 156"/>
                <a:gd name="T17" fmla="*/ 228 h 245"/>
                <a:gd name="T18" fmla="*/ 0 w 156"/>
                <a:gd name="T19" fmla="*/ 245 h 245"/>
                <a:gd name="T20" fmla="*/ 71 w 156"/>
                <a:gd name="T21" fmla="*/ 118 h 245"/>
                <a:gd name="T22" fmla="*/ 156 w 156"/>
                <a:gd name="T2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45">
                  <a:moveTo>
                    <a:pt x="156" y="0"/>
                  </a:moveTo>
                  <a:cubicBezTo>
                    <a:pt x="145" y="18"/>
                    <a:pt x="151" y="40"/>
                    <a:pt x="139" y="58"/>
                  </a:cubicBezTo>
                  <a:cubicBezTo>
                    <a:pt x="136" y="62"/>
                    <a:pt x="138" y="68"/>
                    <a:pt x="137" y="72"/>
                  </a:cubicBezTo>
                  <a:cubicBezTo>
                    <a:pt x="134" y="92"/>
                    <a:pt x="129" y="111"/>
                    <a:pt x="118" y="129"/>
                  </a:cubicBezTo>
                  <a:cubicBezTo>
                    <a:pt x="116" y="132"/>
                    <a:pt x="115" y="136"/>
                    <a:pt x="115" y="139"/>
                  </a:cubicBezTo>
                  <a:cubicBezTo>
                    <a:pt x="115" y="152"/>
                    <a:pt x="107" y="160"/>
                    <a:pt x="100" y="169"/>
                  </a:cubicBezTo>
                  <a:cubicBezTo>
                    <a:pt x="95" y="176"/>
                    <a:pt x="89" y="184"/>
                    <a:pt x="84" y="191"/>
                  </a:cubicBezTo>
                  <a:cubicBezTo>
                    <a:pt x="80" y="198"/>
                    <a:pt x="73" y="203"/>
                    <a:pt x="66" y="206"/>
                  </a:cubicBezTo>
                  <a:cubicBezTo>
                    <a:pt x="51" y="214"/>
                    <a:pt x="35" y="221"/>
                    <a:pt x="19" y="228"/>
                  </a:cubicBezTo>
                  <a:cubicBezTo>
                    <a:pt x="12" y="232"/>
                    <a:pt x="8" y="240"/>
                    <a:pt x="0" y="245"/>
                  </a:cubicBezTo>
                  <a:cubicBezTo>
                    <a:pt x="26" y="203"/>
                    <a:pt x="47" y="160"/>
                    <a:pt x="71" y="118"/>
                  </a:cubicBezTo>
                  <a:cubicBezTo>
                    <a:pt x="95" y="75"/>
                    <a:pt x="126" y="38"/>
                    <a:pt x="1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0" name="Freeform 26"/>
            <p:cNvSpPr>
              <a:spLocks/>
            </p:cNvSpPr>
            <p:nvPr userDrawn="1"/>
          </p:nvSpPr>
          <p:spPr bwMode="auto">
            <a:xfrm>
              <a:off x="-5438775" y="3335338"/>
              <a:ext cx="627062" cy="744538"/>
            </a:xfrm>
            <a:custGeom>
              <a:avLst/>
              <a:gdLst>
                <a:gd name="T0" fmla="*/ 202 w 202"/>
                <a:gd name="T1" fmla="*/ 0 h 203"/>
                <a:gd name="T2" fmla="*/ 193 w 202"/>
                <a:gd name="T3" fmla="*/ 18 h 203"/>
                <a:gd name="T4" fmla="*/ 183 w 202"/>
                <a:gd name="T5" fmla="*/ 36 h 203"/>
                <a:gd name="T6" fmla="*/ 168 w 202"/>
                <a:gd name="T7" fmla="*/ 66 h 203"/>
                <a:gd name="T8" fmla="*/ 160 w 202"/>
                <a:gd name="T9" fmla="*/ 77 h 203"/>
                <a:gd name="T10" fmla="*/ 156 w 202"/>
                <a:gd name="T11" fmla="*/ 90 h 203"/>
                <a:gd name="T12" fmla="*/ 139 w 202"/>
                <a:gd name="T13" fmla="*/ 118 h 203"/>
                <a:gd name="T14" fmla="*/ 132 w 202"/>
                <a:gd name="T15" fmla="*/ 131 h 203"/>
                <a:gd name="T16" fmla="*/ 133 w 202"/>
                <a:gd name="T17" fmla="*/ 136 h 203"/>
                <a:gd name="T18" fmla="*/ 133 w 202"/>
                <a:gd name="T19" fmla="*/ 139 h 203"/>
                <a:gd name="T20" fmla="*/ 116 w 202"/>
                <a:gd name="T21" fmla="*/ 151 h 203"/>
                <a:gd name="T22" fmla="*/ 85 w 202"/>
                <a:gd name="T23" fmla="*/ 172 h 203"/>
                <a:gd name="T24" fmla="*/ 14 w 202"/>
                <a:gd name="T25" fmla="*/ 196 h 203"/>
                <a:gd name="T26" fmla="*/ 6 w 202"/>
                <a:gd name="T27" fmla="*/ 201 h 203"/>
                <a:gd name="T28" fmla="*/ 0 w 202"/>
                <a:gd name="T29" fmla="*/ 199 h 203"/>
                <a:gd name="T30" fmla="*/ 11 w 202"/>
                <a:gd name="T31" fmla="*/ 190 h 203"/>
                <a:gd name="T32" fmla="*/ 75 w 202"/>
                <a:gd name="T33" fmla="*/ 117 h 203"/>
                <a:gd name="T34" fmla="*/ 165 w 202"/>
                <a:gd name="T35" fmla="*/ 30 h 203"/>
                <a:gd name="T36" fmla="*/ 202 w 202"/>
                <a:gd name="T3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2" h="203">
                  <a:moveTo>
                    <a:pt x="202" y="0"/>
                  </a:moveTo>
                  <a:cubicBezTo>
                    <a:pt x="201" y="7"/>
                    <a:pt x="198" y="13"/>
                    <a:pt x="193" y="18"/>
                  </a:cubicBezTo>
                  <a:cubicBezTo>
                    <a:pt x="188" y="23"/>
                    <a:pt x="187" y="30"/>
                    <a:pt x="183" y="36"/>
                  </a:cubicBezTo>
                  <a:cubicBezTo>
                    <a:pt x="178" y="45"/>
                    <a:pt x="173" y="56"/>
                    <a:pt x="168" y="66"/>
                  </a:cubicBezTo>
                  <a:cubicBezTo>
                    <a:pt x="166" y="70"/>
                    <a:pt x="165" y="74"/>
                    <a:pt x="160" y="77"/>
                  </a:cubicBezTo>
                  <a:cubicBezTo>
                    <a:pt x="155" y="80"/>
                    <a:pt x="159" y="86"/>
                    <a:pt x="156" y="90"/>
                  </a:cubicBezTo>
                  <a:cubicBezTo>
                    <a:pt x="151" y="100"/>
                    <a:pt x="144" y="108"/>
                    <a:pt x="139" y="118"/>
                  </a:cubicBezTo>
                  <a:cubicBezTo>
                    <a:pt x="137" y="122"/>
                    <a:pt x="137" y="128"/>
                    <a:pt x="132" y="131"/>
                  </a:cubicBezTo>
                  <a:cubicBezTo>
                    <a:pt x="129" y="132"/>
                    <a:pt x="131" y="135"/>
                    <a:pt x="133" y="136"/>
                  </a:cubicBezTo>
                  <a:cubicBezTo>
                    <a:pt x="135" y="137"/>
                    <a:pt x="134" y="139"/>
                    <a:pt x="133" y="139"/>
                  </a:cubicBezTo>
                  <a:cubicBezTo>
                    <a:pt x="124" y="139"/>
                    <a:pt x="121" y="147"/>
                    <a:pt x="116" y="151"/>
                  </a:cubicBezTo>
                  <a:cubicBezTo>
                    <a:pt x="107" y="160"/>
                    <a:pt x="97" y="166"/>
                    <a:pt x="85" y="172"/>
                  </a:cubicBezTo>
                  <a:cubicBezTo>
                    <a:pt x="62" y="182"/>
                    <a:pt x="37" y="186"/>
                    <a:pt x="14" y="196"/>
                  </a:cubicBezTo>
                  <a:cubicBezTo>
                    <a:pt x="11" y="197"/>
                    <a:pt x="8" y="199"/>
                    <a:pt x="6" y="201"/>
                  </a:cubicBezTo>
                  <a:cubicBezTo>
                    <a:pt x="3" y="203"/>
                    <a:pt x="0" y="203"/>
                    <a:pt x="0" y="199"/>
                  </a:cubicBezTo>
                  <a:cubicBezTo>
                    <a:pt x="5" y="198"/>
                    <a:pt x="8" y="194"/>
                    <a:pt x="11" y="190"/>
                  </a:cubicBezTo>
                  <a:cubicBezTo>
                    <a:pt x="32" y="166"/>
                    <a:pt x="54" y="142"/>
                    <a:pt x="75" y="117"/>
                  </a:cubicBezTo>
                  <a:cubicBezTo>
                    <a:pt x="102" y="85"/>
                    <a:pt x="132" y="55"/>
                    <a:pt x="165" y="30"/>
                  </a:cubicBezTo>
                  <a:cubicBezTo>
                    <a:pt x="178" y="20"/>
                    <a:pt x="190" y="10"/>
                    <a:pt x="2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1" name="Freeform 27"/>
            <p:cNvSpPr>
              <a:spLocks/>
            </p:cNvSpPr>
            <p:nvPr userDrawn="1"/>
          </p:nvSpPr>
          <p:spPr bwMode="auto">
            <a:xfrm>
              <a:off x="-4967288" y="862013"/>
              <a:ext cx="433387" cy="906463"/>
            </a:xfrm>
            <a:custGeom>
              <a:avLst/>
              <a:gdLst>
                <a:gd name="T0" fmla="*/ 0 w 140"/>
                <a:gd name="T1" fmla="*/ 247 h 247"/>
                <a:gd name="T2" fmla="*/ 138 w 140"/>
                <a:gd name="T3" fmla="*/ 0 h 247"/>
                <a:gd name="T4" fmla="*/ 136 w 140"/>
                <a:gd name="T5" fmla="*/ 9 h 247"/>
                <a:gd name="T6" fmla="*/ 123 w 140"/>
                <a:gd name="T7" fmla="*/ 58 h 247"/>
                <a:gd name="T8" fmla="*/ 118 w 140"/>
                <a:gd name="T9" fmla="*/ 80 h 247"/>
                <a:gd name="T10" fmla="*/ 114 w 140"/>
                <a:gd name="T11" fmla="*/ 110 h 247"/>
                <a:gd name="T12" fmla="*/ 105 w 140"/>
                <a:gd name="T13" fmla="*/ 131 h 247"/>
                <a:gd name="T14" fmla="*/ 86 w 140"/>
                <a:gd name="T15" fmla="*/ 174 h 247"/>
                <a:gd name="T16" fmla="*/ 76 w 140"/>
                <a:gd name="T17" fmla="*/ 188 h 247"/>
                <a:gd name="T18" fmla="*/ 19 w 140"/>
                <a:gd name="T19" fmla="*/ 232 h 247"/>
                <a:gd name="T20" fmla="*/ 0 w 140"/>
                <a:gd name="T21"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247">
                  <a:moveTo>
                    <a:pt x="0" y="247"/>
                  </a:moveTo>
                  <a:cubicBezTo>
                    <a:pt x="39" y="160"/>
                    <a:pt x="75" y="72"/>
                    <a:pt x="138" y="0"/>
                  </a:cubicBezTo>
                  <a:cubicBezTo>
                    <a:pt x="140" y="2"/>
                    <a:pt x="137" y="6"/>
                    <a:pt x="136" y="9"/>
                  </a:cubicBezTo>
                  <a:cubicBezTo>
                    <a:pt x="130" y="25"/>
                    <a:pt x="124" y="40"/>
                    <a:pt x="123" y="58"/>
                  </a:cubicBezTo>
                  <a:cubicBezTo>
                    <a:pt x="123" y="65"/>
                    <a:pt x="120" y="72"/>
                    <a:pt x="118" y="80"/>
                  </a:cubicBezTo>
                  <a:cubicBezTo>
                    <a:pt x="115" y="89"/>
                    <a:pt x="111" y="98"/>
                    <a:pt x="114" y="110"/>
                  </a:cubicBezTo>
                  <a:cubicBezTo>
                    <a:pt x="115" y="117"/>
                    <a:pt x="109" y="124"/>
                    <a:pt x="105" y="131"/>
                  </a:cubicBezTo>
                  <a:cubicBezTo>
                    <a:pt x="99" y="145"/>
                    <a:pt x="94" y="161"/>
                    <a:pt x="86" y="174"/>
                  </a:cubicBezTo>
                  <a:cubicBezTo>
                    <a:pt x="83" y="179"/>
                    <a:pt x="80" y="184"/>
                    <a:pt x="76" y="188"/>
                  </a:cubicBezTo>
                  <a:cubicBezTo>
                    <a:pt x="59" y="205"/>
                    <a:pt x="39" y="219"/>
                    <a:pt x="19" y="232"/>
                  </a:cubicBezTo>
                  <a:cubicBezTo>
                    <a:pt x="12" y="237"/>
                    <a:pt x="8" y="243"/>
                    <a:pt x="0" y="2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2" name="Freeform 28"/>
            <p:cNvSpPr>
              <a:spLocks/>
            </p:cNvSpPr>
            <p:nvPr userDrawn="1"/>
          </p:nvSpPr>
          <p:spPr bwMode="auto">
            <a:xfrm>
              <a:off x="-6515100" y="1835150"/>
              <a:ext cx="563562" cy="792163"/>
            </a:xfrm>
            <a:custGeom>
              <a:avLst/>
              <a:gdLst>
                <a:gd name="T0" fmla="*/ 0 w 182"/>
                <a:gd name="T1" fmla="*/ 216 h 216"/>
                <a:gd name="T2" fmla="*/ 9 w 182"/>
                <a:gd name="T3" fmla="*/ 203 h 216"/>
                <a:gd name="T4" fmla="*/ 63 w 182"/>
                <a:gd name="T5" fmla="*/ 120 h 216"/>
                <a:gd name="T6" fmla="*/ 105 w 182"/>
                <a:gd name="T7" fmla="*/ 73 h 216"/>
                <a:gd name="T8" fmla="*/ 129 w 182"/>
                <a:gd name="T9" fmla="*/ 47 h 216"/>
                <a:gd name="T10" fmla="*/ 139 w 182"/>
                <a:gd name="T11" fmla="*/ 42 h 216"/>
                <a:gd name="T12" fmla="*/ 173 w 182"/>
                <a:gd name="T13" fmla="*/ 6 h 216"/>
                <a:gd name="T14" fmla="*/ 179 w 182"/>
                <a:gd name="T15" fmla="*/ 2 h 216"/>
                <a:gd name="T16" fmla="*/ 177 w 182"/>
                <a:gd name="T17" fmla="*/ 9 h 216"/>
                <a:gd name="T18" fmla="*/ 160 w 182"/>
                <a:gd name="T19" fmla="*/ 40 h 216"/>
                <a:gd name="T20" fmla="*/ 143 w 182"/>
                <a:gd name="T21" fmla="*/ 79 h 216"/>
                <a:gd name="T22" fmla="*/ 138 w 182"/>
                <a:gd name="T23" fmla="*/ 94 h 216"/>
                <a:gd name="T24" fmla="*/ 123 w 182"/>
                <a:gd name="T25" fmla="*/ 128 h 216"/>
                <a:gd name="T26" fmla="*/ 96 w 182"/>
                <a:gd name="T27" fmla="*/ 157 h 216"/>
                <a:gd name="T28" fmla="*/ 60 w 182"/>
                <a:gd name="T29" fmla="*/ 183 h 216"/>
                <a:gd name="T30" fmla="*/ 35 w 182"/>
                <a:gd name="T31" fmla="*/ 195 h 216"/>
                <a:gd name="T32" fmla="*/ 0 w 182"/>
                <a:gd name="T33" fmla="*/ 2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2" h="216">
                  <a:moveTo>
                    <a:pt x="0" y="216"/>
                  </a:moveTo>
                  <a:cubicBezTo>
                    <a:pt x="1" y="210"/>
                    <a:pt x="6" y="207"/>
                    <a:pt x="9" y="203"/>
                  </a:cubicBezTo>
                  <a:cubicBezTo>
                    <a:pt x="27" y="175"/>
                    <a:pt x="45" y="147"/>
                    <a:pt x="63" y="120"/>
                  </a:cubicBezTo>
                  <a:cubicBezTo>
                    <a:pt x="75" y="102"/>
                    <a:pt x="91" y="88"/>
                    <a:pt x="105" y="73"/>
                  </a:cubicBezTo>
                  <a:cubicBezTo>
                    <a:pt x="113" y="64"/>
                    <a:pt x="125" y="59"/>
                    <a:pt x="129" y="47"/>
                  </a:cubicBezTo>
                  <a:cubicBezTo>
                    <a:pt x="131" y="43"/>
                    <a:pt x="135" y="45"/>
                    <a:pt x="139" y="42"/>
                  </a:cubicBezTo>
                  <a:cubicBezTo>
                    <a:pt x="151" y="32"/>
                    <a:pt x="161" y="18"/>
                    <a:pt x="173" y="6"/>
                  </a:cubicBezTo>
                  <a:cubicBezTo>
                    <a:pt x="175" y="5"/>
                    <a:pt x="176" y="0"/>
                    <a:pt x="179" y="2"/>
                  </a:cubicBezTo>
                  <a:cubicBezTo>
                    <a:pt x="182" y="5"/>
                    <a:pt x="177" y="7"/>
                    <a:pt x="177" y="9"/>
                  </a:cubicBezTo>
                  <a:cubicBezTo>
                    <a:pt x="173" y="20"/>
                    <a:pt x="166" y="30"/>
                    <a:pt x="160" y="40"/>
                  </a:cubicBezTo>
                  <a:cubicBezTo>
                    <a:pt x="154" y="53"/>
                    <a:pt x="153" y="68"/>
                    <a:pt x="143" y="79"/>
                  </a:cubicBezTo>
                  <a:cubicBezTo>
                    <a:pt x="140" y="83"/>
                    <a:pt x="141" y="89"/>
                    <a:pt x="138" y="94"/>
                  </a:cubicBezTo>
                  <a:cubicBezTo>
                    <a:pt x="131" y="104"/>
                    <a:pt x="128" y="117"/>
                    <a:pt x="123" y="128"/>
                  </a:cubicBezTo>
                  <a:cubicBezTo>
                    <a:pt x="117" y="141"/>
                    <a:pt x="106" y="148"/>
                    <a:pt x="96" y="157"/>
                  </a:cubicBezTo>
                  <a:cubicBezTo>
                    <a:pt x="84" y="166"/>
                    <a:pt x="72" y="175"/>
                    <a:pt x="60" y="183"/>
                  </a:cubicBezTo>
                  <a:cubicBezTo>
                    <a:pt x="52" y="188"/>
                    <a:pt x="43" y="191"/>
                    <a:pt x="35" y="195"/>
                  </a:cubicBezTo>
                  <a:cubicBezTo>
                    <a:pt x="23" y="200"/>
                    <a:pt x="12" y="208"/>
                    <a:pt x="0"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3" name="Freeform 29"/>
            <p:cNvSpPr>
              <a:spLocks/>
            </p:cNvSpPr>
            <p:nvPr userDrawn="1"/>
          </p:nvSpPr>
          <p:spPr bwMode="auto">
            <a:xfrm>
              <a:off x="-8270875" y="3940175"/>
              <a:ext cx="790575" cy="404813"/>
            </a:xfrm>
            <a:custGeom>
              <a:avLst/>
              <a:gdLst>
                <a:gd name="T0" fmla="*/ 247 w 255"/>
                <a:gd name="T1" fmla="*/ 9 h 110"/>
                <a:gd name="T2" fmla="*/ 213 w 255"/>
                <a:gd name="T3" fmla="*/ 35 h 110"/>
                <a:gd name="T4" fmla="*/ 160 w 255"/>
                <a:gd name="T5" fmla="*/ 77 h 110"/>
                <a:gd name="T6" fmla="*/ 101 w 255"/>
                <a:gd name="T7" fmla="*/ 101 h 110"/>
                <a:gd name="T8" fmla="*/ 27 w 255"/>
                <a:gd name="T9" fmla="*/ 106 h 110"/>
                <a:gd name="T10" fmla="*/ 9 w 255"/>
                <a:gd name="T11" fmla="*/ 107 h 110"/>
                <a:gd name="T12" fmla="*/ 1 w 255"/>
                <a:gd name="T13" fmla="*/ 106 h 110"/>
                <a:gd name="T14" fmla="*/ 5 w 255"/>
                <a:gd name="T15" fmla="*/ 101 h 110"/>
                <a:gd name="T16" fmla="*/ 152 w 255"/>
                <a:gd name="T17" fmla="*/ 31 h 110"/>
                <a:gd name="T18" fmla="*/ 199 w 255"/>
                <a:gd name="T19" fmla="*/ 24 h 110"/>
                <a:gd name="T20" fmla="*/ 217 w 255"/>
                <a:gd name="T21" fmla="*/ 7 h 110"/>
                <a:gd name="T22" fmla="*/ 255 w 255"/>
                <a:gd name="T23" fmla="*/ 0 h 110"/>
                <a:gd name="T24" fmla="*/ 247 w 255"/>
                <a:gd name="T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110">
                  <a:moveTo>
                    <a:pt x="247" y="9"/>
                  </a:moveTo>
                  <a:cubicBezTo>
                    <a:pt x="234" y="16"/>
                    <a:pt x="224" y="26"/>
                    <a:pt x="213" y="35"/>
                  </a:cubicBezTo>
                  <a:cubicBezTo>
                    <a:pt x="196" y="50"/>
                    <a:pt x="178" y="64"/>
                    <a:pt x="160" y="77"/>
                  </a:cubicBezTo>
                  <a:cubicBezTo>
                    <a:pt x="142" y="88"/>
                    <a:pt x="123" y="97"/>
                    <a:pt x="101" y="101"/>
                  </a:cubicBezTo>
                  <a:cubicBezTo>
                    <a:pt x="76" y="104"/>
                    <a:pt x="52" y="105"/>
                    <a:pt x="27" y="106"/>
                  </a:cubicBezTo>
                  <a:cubicBezTo>
                    <a:pt x="21" y="106"/>
                    <a:pt x="15" y="107"/>
                    <a:pt x="9" y="107"/>
                  </a:cubicBezTo>
                  <a:cubicBezTo>
                    <a:pt x="6" y="109"/>
                    <a:pt x="2" y="110"/>
                    <a:pt x="1" y="106"/>
                  </a:cubicBezTo>
                  <a:cubicBezTo>
                    <a:pt x="0" y="103"/>
                    <a:pt x="3" y="102"/>
                    <a:pt x="5" y="101"/>
                  </a:cubicBezTo>
                  <a:cubicBezTo>
                    <a:pt x="50" y="70"/>
                    <a:pt x="97" y="43"/>
                    <a:pt x="152" y="31"/>
                  </a:cubicBezTo>
                  <a:cubicBezTo>
                    <a:pt x="167" y="28"/>
                    <a:pt x="183" y="27"/>
                    <a:pt x="199" y="24"/>
                  </a:cubicBezTo>
                  <a:cubicBezTo>
                    <a:pt x="214" y="21"/>
                    <a:pt x="214" y="21"/>
                    <a:pt x="217" y="7"/>
                  </a:cubicBezTo>
                  <a:cubicBezTo>
                    <a:pt x="230" y="8"/>
                    <a:pt x="242" y="2"/>
                    <a:pt x="255" y="0"/>
                  </a:cubicBezTo>
                  <a:cubicBezTo>
                    <a:pt x="254" y="5"/>
                    <a:pt x="248" y="5"/>
                    <a:pt x="247"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4" name="Freeform 30"/>
            <p:cNvSpPr>
              <a:spLocks/>
            </p:cNvSpPr>
            <p:nvPr userDrawn="1"/>
          </p:nvSpPr>
          <p:spPr bwMode="auto">
            <a:xfrm>
              <a:off x="-6354763" y="3533775"/>
              <a:ext cx="708025" cy="649288"/>
            </a:xfrm>
            <a:custGeom>
              <a:avLst/>
              <a:gdLst>
                <a:gd name="T0" fmla="*/ 228 w 228"/>
                <a:gd name="T1" fmla="*/ 7 h 177"/>
                <a:gd name="T2" fmla="*/ 214 w 228"/>
                <a:gd name="T3" fmla="*/ 23 h 177"/>
                <a:gd name="T4" fmla="*/ 179 w 228"/>
                <a:gd name="T5" fmla="*/ 61 h 177"/>
                <a:gd name="T6" fmla="*/ 173 w 228"/>
                <a:gd name="T7" fmla="*/ 69 h 177"/>
                <a:gd name="T8" fmla="*/ 157 w 228"/>
                <a:gd name="T9" fmla="*/ 87 h 177"/>
                <a:gd name="T10" fmla="*/ 154 w 228"/>
                <a:gd name="T11" fmla="*/ 92 h 177"/>
                <a:gd name="T12" fmla="*/ 137 w 228"/>
                <a:gd name="T13" fmla="*/ 125 h 177"/>
                <a:gd name="T14" fmla="*/ 132 w 228"/>
                <a:gd name="T15" fmla="*/ 128 h 177"/>
                <a:gd name="T16" fmla="*/ 89 w 228"/>
                <a:gd name="T17" fmla="*/ 146 h 177"/>
                <a:gd name="T18" fmla="*/ 48 w 228"/>
                <a:gd name="T19" fmla="*/ 156 h 177"/>
                <a:gd name="T20" fmla="*/ 12 w 228"/>
                <a:gd name="T21" fmla="*/ 171 h 177"/>
                <a:gd name="T22" fmla="*/ 0 w 228"/>
                <a:gd name="T23" fmla="*/ 173 h 177"/>
                <a:gd name="T24" fmla="*/ 44 w 228"/>
                <a:gd name="T25" fmla="*/ 136 h 177"/>
                <a:gd name="T26" fmla="*/ 91 w 228"/>
                <a:gd name="T27" fmla="*/ 91 h 177"/>
                <a:gd name="T28" fmla="*/ 168 w 228"/>
                <a:gd name="T29" fmla="*/ 40 h 177"/>
                <a:gd name="T30" fmla="*/ 222 w 228"/>
                <a:gd name="T31" fmla="*/ 7 h 177"/>
                <a:gd name="T32" fmla="*/ 228 w 228"/>
                <a:gd name="T33" fmla="*/ 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77">
                  <a:moveTo>
                    <a:pt x="228" y="7"/>
                  </a:moveTo>
                  <a:cubicBezTo>
                    <a:pt x="221" y="10"/>
                    <a:pt x="218" y="17"/>
                    <a:pt x="214" y="23"/>
                  </a:cubicBezTo>
                  <a:cubicBezTo>
                    <a:pt x="203" y="37"/>
                    <a:pt x="192" y="50"/>
                    <a:pt x="179" y="61"/>
                  </a:cubicBezTo>
                  <a:cubicBezTo>
                    <a:pt x="176" y="63"/>
                    <a:pt x="175" y="67"/>
                    <a:pt x="173" y="69"/>
                  </a:cubicBezTo>
                  <a:cubicBezTo>
                    <a:pt x="169" y="76"/>
                    <a:pt x="167" y="85"/>
                    <a:pt x="157" y="87"/>
                  </a:cubicBezTo>
                  <a:cubicBezTo>
                    <a:pt x="156" y="88"/>
                    <a:pt x="154" y="91"/>
                    <a:pt x="154" y="92"/>
                  </a:cubicBezTo>
                  <a:cubicBezTo>
                    <a:pt x="155" y="107"/>
                    <a:pt x="140" y="113"/>
                    <a:pt x="137" y="125"/>
                  </a:cubicBezTo>
                  <a:cubicBezTo>
                    <a:pt x="136" y="127"/>
                    <a:pt x="134" y="127"/>
                    <a:pt x="132" y="128"/>
                  </a:cubicBezTo>
                  <a:cubicBezTo>
                    <a:pt x="118" y="133"/>
                    <a:pt x="105" y="142"/>
                    <a:pt x="89" y="146"/>
                  </a:cubicBezTo>
                  <a:cubicBezTo>
                    <a:pt x="75" y="148"/>
                    <a:pt x="62" y="153"/>
                    <a:pt x="48" y="156"/>
                  </a:cubicBezTo>
                  <a:cubicBezTo>
                    <a:pt x="35" y="160"/>
                    <a:pt x="23" y="166"/>
                    <a:pt x="12" y="171"/>
                  </a:cubicBezTo>
                  <a:cubicBezTo>
                    <a:pt x="8" y="173"/>
                    <a:pt x="4" y="177"/>
                    <a:pt x="0" y="173"/>
                  </a:cubicBezTo>
                  <a:cubicBezTo>
                    <a:pt x="17" y="163"/>
                    <a:pt x="30" y="149"/>
                    <a:pt x="44" y="136"/>
                  </a:cubicBezTo>
                  <a:cubicBezTo>
                    <a:pt x="60" y="121"/>
                    <a:pt x="75" y="106"/>
                    <a:pt x="91" y="91"/>
                  </a:cubicBezTo>
                  <a:cubicBezTo>
                    <a:pt x="114" y="70"/>
                    <a:pt x="141" y="55"/>
                    <a:pt x="168" y="40"/>
                  </a:cubicBezTo>
                  <a:cubicBezTo>
                    <a:pt x="186" y="30"/>
                    <a:pt x="205" y="19"/>
                    <a:pt x="222" y="7"/>
                  </a:cubicBezTo>
                  <a:cubicBezTo>
                    <a:pt x="223" y="6"/>
                    <a:pt x="226" y="0"/>
                    <a:pt x="22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5" name="Freeform 31"/>
            <p:cNvSpPr>
              <a:spLocks/>
            </p:cNvSpPr>
            <p:nvPr userDrawn="1"/>
          </p:nvSpPr>
          <p:spPr bwMode="auto">
            <a:xfrm>
              <a:off x="-6589713" y="1320800"/>
              <a:ext cx="520700" cy="862013"/>
            </a:xfrm>
            <a:custGeom>
              <a:avLst/>
              <a:gdLst>
                <a:gd name="T0" fmla="*/ 0 w 168"/>
                <a:gd name="T1" fmla="*/ 235 h 235"/>
                <a:gd name="T2" fmla="*/ 47 w 168"/>
                <a:gd name="T3" fmla="*/ 154 h 235"/>
                <a:gd name="T4" fmla="*/ 96 w 168"/>
                <a:gd name="T5" fmla="*/ 83 h 235"/>
                <a:gd name="T6" fmla="*/ 128 w 168"/>
                <a:gd name="T7" fmla="*/ 44 h 235"/>
                <a:gd name="T8" fmla="*/ 168 w 168"/>
                <a:gd name="T9" fmla="*/ 0 h 235"/>
                <a:gd name="T10" fmla="*/ 161 w 168"/>
                <a:gd name="T11" fmla="*/ 21 h 235"/>
                <a:gd name="T12" fmla="*/ 136 w 168"/>
                <a:gd name="T13" fmla="*/ 92 h 235"/>
                <a:gd name="T14" fmla="*/ 108 w 168"/>
                <a:gd name="T15" fmla="*/ 149 h 235"/>
                <a:gd name="T16" fmla="*/ 81 w 168"/>
                <a:gd name="T17" fmla="*/ 174 h 235"/>
                <a:gd name="T18" fmla="*/ 2 w 168"/>
                <a:gd name="T19" fmla="*/ 234 h 235"/>
                <a:gd name="T20" fmla="*/ 0 w 168"/>
                <a:gd name="T21"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235">
                  <a:moveTo>
                    <a:pt x="0" y="235"/>
                  </a:moveTo>
                  <a:cubicBezTo>
                    <a:pt x="19" y="210"/>
                    <a:pt x="32" y="181"/>
                    <a:pt x="47" y="154"/>
                  </a:cubicBezTo>
                  <a:cubicBezTo>
                    <a:pt x="62" y="129"/>
                    <a:pt x="79" y="106"/>
                    <a:pt x="96" y="83"/>
                  </a:cubicBezTo>
                  <a:cubicBezTo>
                    <a:pt x="106" y="70"/>
                    <a:pt x="117" y="57"/>
                    <a:pt x="128" y="44"/>
                  </a:cubicBezTo>
                  <a:cubicBezTo>
                    <a:pt x="141" y="30"/>
                    <a:pt x="156" y="18"/>
                    <a:pt x="168" y="0"/>
                  </a:cubicBezTo>
                  <a:cubicBezTo>
                    <a:pt x="168" y="10"/>
                    <a:pt x="164" y="16"/>
                    <a:pt x="161" y="21"/>
                  </a:cubicBezTo>
                  <a:cubicBezTo>
                    <a:pt x="150" y="44"/>
                    <a:pt x="144" y="68"/>
                    <a:pt x="136" y="92"/>
                  </a:cubicBezTo>
                  <a:cubicBezTo>
                    <a:pt x="129" y="112"/>
                    <a:pt x="119" y="131"/>
                    <a:pt x="108" y="149"/>
                  </a:cubicBezTo>
                  <a:cubicBezTo>
                    <a:pt x="101" y="159"/>
                    <a:pt x="90" y="166"/>
                    <a:pt x="81" y="174"/>
                  </a:cubicBezTo>
                  <a:cubicBezTo>
                    <a:pt x="56" y="195"/>
                    <a:pt x="25" y="209"/>
                    <a:pt x="2" y="234"/>
                  </a:cubicBezTo>
                  <a:cubicBezTo>
                    <a:pt x="2" y="235"/>
                    <a:pt x="1" y="235"/>
                    <a:pt x="0"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6" name="Freeform 32"/>
            <p:cNvSpPr>
              <a:spLocks/>
            </p:cNvSpPr>
            <p:nvPr userDrawn="1"/>
          </p:nvSpPr>
          <p:spPr bwMode="auto">
            <a:xfrm>
              <a:off x="-5926138" y="168275"/>
              <a:ext cx="490537" cy="892175"/>
            </a:xfrm>
            <a:custGeom>
              <a:avLst/>
              <a:gdLst>
                <a:gd name="T0" fmla="*/ 0 w 158"/>
                <a:gd name="T1" fmla="*/ 243 h 243"/>
                <a:gd name="T2" fmla="*/ 44 w 158"/>
                <a:gd name="T3" fmla="*/ 160 h 243"/>
                <a:gd name="T4" fmla="*/ 89 w 158"/>
                <a:gd name="T5" fmla="*/ 86 h 243"/>
                <a:gd name="T6" fmla="*/ 119 w 158"/>
                <a:gd name="T7" fmla="*/ 46 h 243"/>
                <a:gd name="T8" fmla="*/ 157 w 158"/>
                <a:gd name="T9" fmla="*/ 0 h 243"/>
                <a:gd name="T10" fmla="*/ 152 w 158"/>
                <a:gd name="T11" fmla="*/ 22 h 243"/>
                <a:gd name="T12" fmla="*/ 129 w 158"/>
                <a:gd name="T13" fmla="*/ 93 h 243"/>
                <a:gd name="T14" fmla="*/ 104 w 158"/>
                <a:gd name="T15" fmla="*/ 151 h 243"/>
                <a:gd name="T16" fmla="*/ 78 w 158"/>
                <a:gd name="T17" fmla="*/ 178 h 243"/>
                <a:gd name="T18" fmla="*/ 2 w 158"/>
                <a:gd name="T19" fmla="*/ 242 h 243"/>
                <a:gd name="T20" fmla="*/ 0 w 158"/>
                <a:gd name="T2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243">
                  <a:moveTo>
                    <a:pt x="0" y="243"/>
                  </a:moveTo>
                  <a:cubicBezTo>
                    <a:pt x="18" y="217"/>
                    <a:pt x="29" y="188"/>
                    <a:pt x="44" y="160"/>
                  </a:cubicBezTo>
                  <a:cubicBezTo>
                    <a:pt x="57" y="134"/>
                    <a:pt x="73" y="110"/>
                    <a:pt x="89" y="86"/>
                  </a:cubicBezTo>
                  <a:cubicBezTo>
                    <a:pt x="99" y="72"/>
                    <a:pt x="109" y="59"/>
                    <a:pt x="119" y="46"/>
                  </a:cubicBezTo>
                  <a:cubicBezTo>
                    <a:pt x="132" y="32"/>
                    <a:pt x="146" y="19"/>
                    <a:pt x="157" y="0"/>
                  </a:cubicBezTo>
                  <a:cubicBezTo>
                    <a:pt x="158" y="10"/>
                    <a:pt x="154" y="16"/>
                    <a:pt x="152" y="22"/>
                  </a:cubicBezTo>
                  <a:cubicBezTo>
                    <a:pt x="142" y="45"/>
                    <a:pt x="136" y="69"/>
                    <a:pt x="129" y="93"/>
                  </a:cubicBezTo>
                  <a:cubicBezTo>
                    <a:pt x="124" y="114"/>
                    <a:pt x="114" y="133"/>
                    <a:pt x="104" y="151"/>
                  </a:cubicBezTo>
                  <a:cubicBezTo>
                    <a:pt x="98" y="162"/>
                    <a:pt x="87" y="170"/>
                    <a:pt x="78" y="178"/>
                  </a:cubicBezTo>
                  <a:cubicBezTo>
                    <a:pt x="54" y="200"/>
                    <a:pt x="24" y="216"/>
                    <a:pt x="2" y="242"/>
                  </a:cubicBezTo>
                  <a:cubicBezTo>
                    <a:pt x="2" y="242"/>
                    <a:pt x="1" y="242"/>
                    <a:pt x="0"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7" name="Freeform 33"/>
            <p:cNvSpPr>
              <a:spLocks/>
            </p:cNvSpPr>
            <p:nvPr userDrawn="1"/>
          </p:nvSpPr>
          <p:spPr bwMode="auto">
            <a:xfrm>
              <a:off x="-5149850" y="234950"/>
              <a:ext cx="488950" cy="892175"/>
            </a:xfrm>
            <a:custGeom>
              <a:avLst/>
              <a:gdLst>
                <a:gd name="T0" fmla="*/ 0 w 158"/>
                <a:gd name="T1" fmla="*/ 243 h 243"/>
                <a:gd name="T2" fmla="*/ 44 w 158"/>
                <a:gd name="T3" fmla="*/ 160 h 243"/>
                <a:gd name="T4" fmla="*/ 89 w 158"/>
                <a:gd name="T5" fmla="*/ 86 h 243"/>
                <a:gd name="T6" fmla="*/ 119 w 158"/>
                <a:gd name="T7" fmla="*/ 46 h 243"/>
                <a:gd name="T8" fmla="*/ 157 w 158"/>
                <a:gd name="T9" fmla="*/ 0 h 243"/>
                <a:gd name="T10" fmla="*/ 152 w 158"/>
                <a:gd name="T11" fmla="*/ 22 h 243"/>
                <a:gd name="T12" fmla="*/ 129 w 158"/>
                <a:gd name="T13" fmla="*/ 93 h 243"/>
                <a:gd name="T14" fmla="*/ 104 w 158"/>
                <a:gd name="T15" fmla="*/ 151 h 243"/>
                <a:gd name="T16" fmla="*/ 78 w 158"/>
                <a:gd name="T17" fmla="*/ 178 h 243"/>
                <a:gd name="T18" fmla="*/ 2 w 158"/>
                <a:gd name="T19" fmla="*/ 242 h 243"/>
                <a:gd name="T20" fmla="*/ 0 w 158"/>
                <a:gd name="T2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243">
                  <a:moveTo>
                    <a:pt x="0" y="243"/>
                  </a:moveTo>
                  <a:cubicBezTo>
                    <a:pt x="18" y="217"/>
                    <a:pt x="29" y="188"/>
                    <a:pt x="44" y="160"/>
                  </a:cubicBezTo>
                  <a:cubicBezTo>
                    <a:pt x="57" y="134"/>
                    <a:pt x="73" y="110"/>
                    <a:pt x="89" y="86"/>
                  </a:cubicBezTo>
                  <a:cubicBezTo>
                    <a:pt x="99" y="72"/>
                    <a:pt x="109" y="59"/>
                    <a:pt x="119" y="46"/>
                  </a:cubicBezTo>
                  <a:cubicBezTo>
                    <a:pt x="132" y="32"/>
                    <a:pt x="146" y="19"/>
                    <a:pt x="157" y="0"/>
                  </a:cubicBezTo>
                  <a:cubicBezTo>
                    <a:pt x="158" y="10"/>
                    <a:pt x="154" y="16"/>
                    <a:pt x="152" y="22"/>
                  </a:cubicBezTo>
                  <a:cubicBezTo>
                    <a:pt x="142" y="45"/>
                    <a:pt x="136" y="69"/>
                    <a:pt x="129" y="93"/>
                  </a:cubicBezTo>
                  <a:cubicBezTo>
                    <a:pt x="124" y="114"/>
                    <a:pt x="114" y="133"/>
                    <a:pt x="104" y="151"/>
                  </a:cubicBezTo>
                  <a:cubicBezTo>
                    <a:pt x="98" y="162"/>
                    <a:pt x="87" y="170"/>
                    <a:pt x="78" y="178"/>
                  </a:cubicBezTo>
                  <a:cubicBezTo>
                    <a:pt x="54" y="200"/>
                    <a:pt x="24" y="216"/>
                    <a:pt x="2" y="242"/>
                  </a:cubicBezTo>
                  <a:cubicBezTo>
                    <a:pt x="2" y="242"/>
                    <a:pt x="1" y="242"/>
                    <a:pt x="0"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8" name="Freeform 34"/>
            <p:cNvSpPr>
              <a:spLocks/>
            </p:cNvSpPr>
            <p:nvPr userDrawn="1"/>
          </p:nvSpPr>
          <p:spPr bwMode="auto">
            <a:xfrm>
              <a:off x="-6384925" y="2932113"/>
              <a:ext cx="650875" cy="700088"/>
            </a:xfrm>
            <a:custGeom>
              <a:avLst/>
              <a:gdLst>
                <a:gd name="T0" fmla="*/ 2 w 210"/>
                <a:gd name="T1" fmla="*/ 186 h 191"/>
                <a:gd name="T2" fmla="*/ 47 w 210"/>
                <a:gd name="T3" fmla="*/ 135 h 191"/>
                <a:gd name="T4" fmla="*/ 124 w 210"/>
                <a:gd name="T5" fmla="*/ 60 h 191"/>
                <a:gd name="T6" fmla="*/ 156 w 210"/>
                <a:gd name="T7" fmla="*/ 42 h 191"/>
                <a:gd name="T8" fmla="*/ 163 w 210"/>
                <a:gd name="T9" fmla="*/ 34 h 191"/>
                <a:gd name="T10" fmla="*/ 167 w 210"/>
                <a:gd name="T11" fmla="*/ 28 h 191"/>
                <a:gd name="T12" fmla="*/ 205 w 210"/>
                <a:gd name="T13" fmla="*/ 3 h 191"/>
                <a:gd name="T14" fmla="*/ 210 w 210"/>
                <a:gd name="T15" fmla="*/ 4 h 191"/>
                <a:gd name="T16" fmla="*/ 181 w 210"/>
                <a:gd name="T17" fmla="*/ 48 h 191"/>
                <a:gd name="T18" fmla="*/ 129 w 210"/>
                <a:gd name="T19" fmla="*/ 122 h 191"/>
                <a:gd name="T20" fmla="*/ 90 w 210"/>
                <a:gd name="T21" fmla="*/ 153 h 191"/>
                <a:gd name="T22" fmla="*/ 21 w 210"/>
                <a:gd name="T23" fmla="*/ 182 h 191"/>
                <a:gd name="T24" fmla="*/ 5 w 210"/>
                <a:gd name="T25" fmla="*/ 190 h 191"/>
                <a:gd name="T26" fmla="*/ 0 w 210"/>
                <a:gd name="T27" fmla="*/ 189 h 191"/>
                <a:gd name="T28" fmla="*/ 2 w 210"/>
                <a:gd name="T29" fmla="*/ 18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0" h="191">
                  <a:moveTo>
                    <a:pt x="2" y="186"/>
                  </a:moveTo>
                  <a:cubicBezTo>
                    <a:pt x="20" y="171"/>
                    <a:pt x="33" y="153"/>
                    <a:pt x="47" y="135"/>
                  </a:cubicBezTo>
                  <a:cubicBezTo>
                    <a:pt x="70" y="107"/>
                    <a:pt x="94" y="81"/>
                    <a:pt x="124" y="60"/>
                  </a:cubicBezTo>
                  <a:cubicBezTo>
                    <a:pt x="134" y="53"/>
                    <a:pt x="145" y="48"/>
                    <a:pt x="156" y="42"/>
                  </a:cubicBezTo>
                  <a:cubicBezTo>
                    <a:pt x="160" y="40"/>
                    <a:pt x="163" y="38"/>
                    <a:pt x="163" y="34"/>
                  </a:cubicBezTo>
                  <a:cubicBezTo>
                    <a:pt x="163" y="31"/>
                    <a:pt x="165" y="29"/>
                    <a:pt x="167" y="28"/>
                  </a:cubicBezTo>
                  <a:cubicBezTo>
                    <a:pt x="181" y="21"/>
                    <a:pt x="194" y="13"/>
                    <a:pt x="205" y="3"/>
                  </a:cubicBezTo>
                  <a:cubicBezTo>
                    <a:pt x="208" y="1"/>
                    <a:pt x="210" y="0"/>
                    <a:pt x="210" y="4"/>
                  </a:cubicBezTo>
                  <a:cubicBezTo>
                    <a:pt x="200" y="19"/>
                    <a:pt x="191" y="34"/>
                    <a:pt x="181" y="48"/>
                  </a:cubicBezTo>
                  <a:cubicBezTo>
                    <a:pt x="163" y="72"/>
                    <a:pt x="147" y="98"/>
                    <a:pt x="129" y="122"/>
                  </a:cubicBezTo>
                  <a:cubicBezTo>
                    <a:pt x="119" y="136"/>
                    <a:pt x="105" y="145"/>
                    <a:pt x="90" y="153"/>
                  </a:cubicBezTo>
                  <a:cubicBezTo>
                    <a:pt x="68" y="165"/>
                    <a:pt x="43" y="170"/>
                    <a:pt x="21" y="182"/>
                  </a:cubicBezTo>
                  <a:cubicBezTo>
                    <a:pt x="16" y="185"/>
                    <a:pt x="11" y="188"/>
                    <a:pt x="5" y="190"/>
                  </a:cubicBezTo>
                  <a:cubicBezTo>
                    <a:pt x="3" y="190"/>
                    <a:pt x="1" y="191"/>
                    <a:pt x="0" y="189"/>
                  </a:cubicBezTo>
                  <a:cubicBezTo>
                    <a:pt x="0" y="187"/>
                    <a:pt x="1" y="187"/>
                    <a:pt x="2" y="1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9" name="Freeform 35"/>
            <p:cNvSpPr>
              <a:spLocks/>
            </p:cNvSpPr>
            <p:nvPr userDrawn="1"/>
          </p:nvSpPr>
          <p:spPr bwMode="auto">
            <a:xfrm>
              <a:off x="-7304088" y="3251200"/>
              <a:ext cx="714375" cy="579438"/>
            </a:xfrm>
            <a:custGeom>
              <a:avLst/>
              <a:gdLst>
                <a:gd name="T0" fmla="*/ 228 w 230"/>
                <a:gd name="T1" fmla="*/ 1 h 158"/>
                <a:gd name="T2" fmla="*/ 217 w 230"/>
                <a:gd name="T3" fmla="*/ 13 h 158"/>
                <a:gd name="T4" fmla="*/ 214 w 230"/>
                <a:gd name="T5" fmla="*/ 14 h 158"/>
                <a:gd name="T6" fmla="*/ 180 w 230"/>
                <a:gd name="T7" fmla="*/ 61 h 158"/>
                <a:gd name="T8" fmla="*/ 161 w 230"/>
                <a:gd name="T9" fmla="*/ 83 h 158"/>
                <a:gd name="T10" fmla="*/ 107 w 230"/>
                <a:gd name="T11" fmla="*/ 128 h 158"/>
                <a:gd name="T12" fmla="*/ 45 w 230"/>
                <a:gd name="T13" fmla="*/ 148 h 158"/>
                <a:gd name="T14" fmla="*/ 0 w 230"/>
                <a:gd name="T15" fmla="*/ 158 h 158"/>
                <a:gd name="T16" fmla="*/ 38 w 230"/>
                <a:gd name="T17" fmla="*/ 126 h 158"/>
                <a:gd name="T18" fmla="*/ 89 w 230"/>
                <a:gd name="T19" fmla="*/ 82 h 158"/>
                <a:gd name="T20" fmla="*/ 166 w 230"/>
                <a:gd name="T21" fmla="*/ 40 h 158"/>
                <a:gd name="T22" fmla="*/ 206 w 230"/>
                <a:gd name="T23" fmla="*/ 22 h 158"/>
                <a:gd name="T24" fmla="*/ 211 w 230"/>
                <a:gd name="T25" fmla="*/ 10 h 158"/>
                <a:gd name="T26" fmla="*/ 219 w 230"/>
                <a:gd name="T27" fmla="*/ 6 h 158"/>
                <a:gd name="T28" fmla="*/ 228 w 230"/>
                <a:gd name="T29" fmla="*/ 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0" h="158">
                  <a:moveTo>
                    <a:pt x="228" y="1"/>
                  </a:moveTo>
                  <a:cubicBezTo>
                    <a:pt x="230" y="10"/>
                    <a:pt x="222" y="9"/>
                    <a:pt x="217" y="13"/>
                  </a:cubicBezTo>
                  <a:cubicBezTo>
                    <a:pt x="217" y="13"/>
                    <a:pt x="214" y="12"/>
                    <a:pt x="214" y="14"/>
                  </a:cubicBezTo>
                  <a:cubicBezTo>
                    <a:pt x="209" y="34"/>
                    <a:pt x="192" y="46"/>
                    <a:pt x="180" y="61"/>
                  </a:cubicBezTo>
                  <a:cubicBezTo>
                    <a:pt x="174" y="69"/>
                    <a:pt x="168" y="76"/>
                    <a:pt x="161" y="83"/>
                  </a:cubicBezTo>
                  <a:cubicBezTo>
                    <a:pt x="146" y="101"/>
                    <a:pt x="130" y="119"/>
                    <a:pt x="107" y="128"/>
                  </a:cubicBezTo>
                  <a:cubicBezTo>
                    <a:pt x="88" y="137"/>
                    <a:pt x="66" y="143"/>
                    <a:pt x="45" y="148"/>
                  </a:cubicBezTo>
                  <a:cubicBezTo>
                    <a:pt x="30" y="151"/>
                    <a:pt x="16" y="156"/>
                    <a:pt x="0" y="158"/>
                  </a:cubicBezTo>
                  <a:cubicBezTo>
                    <a:pt x="16" y="151"/>
                    <a:pt x="26" y="137"/>
                    <a:pt x="38" y="126"/>
                  </a:cubicBezTo>
                  <a:cubicBezTo>
                    <a:pt x="54" y="111"/>
                    <a:pt x="71" y="95"/>
                    <a:pt x="89" y="82"/>
                  </a:cubicBezTo>
                  <a:cubicBezTo>
                    <a:pt x="113" y="65"/>
                    <a:pt x="138" y="49"/>
                    <a:pt x="166" y="40"/>
                  </a:cubicBezTo>
                  <a:cubicBezTo>
                    <a:pt x="180" y="35"/>
                    <a:pt x="193" y="29"/>
                    <a:pt x="206" y="22"/>
                  </a:cubicBezTo>
                  <a:cubicBezTo>
                    <a:pt x="211" y="19"/>
                    <a:pt x="209" y="14"/>
                    <a:pt x="211" y="10"/>
                  </a:cubicBezTo>
                  <a:cubicBezTo>
                    <a:pt x="213" y="8"/>
                    <a:pt x="216" y="8"/>
                    <a:pt x="219" y="6"/>
                  </a:cubicBezTo>
                  <a:cubicBezTo>
                    <a:pt x="222" y="5"/>
                    <a:pt x="224" y="0"/>
                    <a:pt x="22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0" name="Freeform 36"/>
            <p:cNvSpPr>
              <a:spLocks/>
            </p:cNvSpPr>
            <p:nvPr userDrawn="1"/>
          </p:nvSpPr>
          <p:spPr bwMode="auto">
            <a:xfrm>
              <a:off x="-5845175" y="788988"/>
              <a:ext cx="436562" cy="850900"/>
            </a:xfrm>
            <a:custGeom>
              <a:avLst/>
              <a:gdLst>
                <a:gd name="T0" fmla="*/ 0 w 141"/>
                <a:gd name="T1" fmla="*/ 232 h 232"/>
                <a:gd name="T2" fmla="*/ 14 w 141"/>
                <a:gd name="T3" fmla="*/ 207 h 232"/>
                <a:gd name="T4" fmla="*/ 45 w 141"/>
                <a:gd name="T5" fmla="*/ 139 h 232"/>
                <a:gd name="T6" fmla="*/ 96 w 141"/>
                <a:gd name="T7" fmla="*/ 57 h 232"/>
                <a:gd name="T8" fmla="*/ 141 w 141"/>
                <a:gd name="T9" fmla="*/ 0 h 232"/>
                <a:gd name="T10" fmla="*/ 136 w 141"/>
                <a:gd name="T11" fmla="*/ 25 h 232"/>
                <a:gd name="T12" fmla="*/ 120 w 141"/>
                <a:gd name="T13" fmla="*/ 75 h 232"/>
                <a:gd name="T14" fmla="*/ 109 w 141"/>
                <a:gd name="T15" fmla="*/ 113 h 232"/>
                <a:gd name="T16" fmla="*/ 108 w 141"/>
                <a:gd name="T17" fmla="*/ 116 h 232"/>
                <a:gd name="T18" fmla="*/ 90 w 141"/>
                <a:gd name="T19" fmla="*/ 150 h 232"/>
                <a:gd name="T20" fmla="*/ 66 w 141"/>
                <a:gd name="T21" fmla="*/ 179 h 232"/>
                <a:gd name="T22" fmla="*/ 46 w 141"/>
                <a:gd name="T23" fmla="*/ 195 h 232"/>
                <a:gd name="T24" fmla="*/ 4 w 141"/>
                <a:gd name="T25" fmla="*/ 232 h 232"/>
                <a:gd name="T26" fmla="*/ 0 w 141"/>
                <a:gd name="T27"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1" h="232">
                  <a:moveTo>
                    <a:pt x="0" y="232"/>
                  </a:moveTo>
                  <a:cubicBezTo>
                    <a:pt x="5" y="224"/>
                    <a:pt x="10" y="216"/>
                    <a:pt x="14" y="207"/>
                  </a:cubicBezTo>
                  <a:cubicBezTo>
                    <a:pt x="24" y="184"/>
                    <a:pt x="33" y="161"/>
                    <a:pt x="45" y="139"/>
                  </a:cubicBezTo>
                  <a:cubicBezTo>
                    <a:pt x="59" y="110"/>
                    <a:pt x="76" y="82"/>
                    <a:pt x="96" y="57"/>
                  </a:cubicBezTo>
                  <a:cubicBezTo>
                    <a:pt x="110" y="38"/>
                    <a:pt x="126" y="20"/>
                    <a:pt x="141" y="0"/>
                  </a:cubicBezTo>
                  <a:cubicBezTo>
                    <a:pt x="141" y="10"/>
                    <a:pt x="138" y="17"/>
                    <a:pt x="136" y="25"/>
                  </a:cubicBezTo>
                  <a:cubicBezTo>
                    <a:pt x="129" y="41"/>
                    <a:pt x="125" y="58"/>
                    <a:pt x="120" y="75"/>
                  </a:cubicBezTo>
                  <a:cubicBezTo>
                    <a:pt x="117" y="87"/>
                    <a:pt x="119" y="102"/>
                    <a:pt x="109" y="113"/>
                  </a:cubicBezTo>
                  <a:cubicBezTo>
                    <a:pt x="108" y="114"/>
                    <a:pt x="108" y="115"/>
                    <a:pt x="108" y="116"/>
                  </a:cubicBezTo>
                  <a:cubicBezTo>
                    <a:pt x="110" y="131"/>
                    <a:pt x="99" y="140"/>
                    <a:pt x="90" y="150"/>
                  </a:cubicBezTo>
                  <a:cubicBezTo>
                    <a:pt x="82" y="159"/>
                    <a:pt x="72" y="168"/>
                    <a:pt x="66" y="179"/>
                  </a:cubicBezTo>
                  <a:cubicBezTo>
                    <a:pt x="62" y="187"/>
                    <a:pt x="53" y="189"/>
                    <a:pt x="46" y="195"/>
                  </a:cubicBezTo>
                  <a:cubicBezTo>
                    <a:pt x="32" y="208"/>
                    <a:pt x="16" y="218"/>
                    <a:pt x="4" y="232"/>
                  </a:cubicBezTo>
                  <a:cubicBezTo>
                    <a:pt x="3" y="232"/>
                    <a:pt x="2" y="232"/>
                    <a:pt x="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1" name="Freeform 37"/>
            <p:cNvSpPr>
              <a:spLocks/>
            </p:cNvSpPr>
            <p:nvPr userDrawn="1"/>
          </p:nvSpPr>
          <p:spPr bwMode="auto">
            <a:xfrm>
              <a:off x="-4678363" y="2311400"/>
              <a:ext cx="504825" cy="844550"/>
            </a:xfrm>
            <a:custGeom>
              <a:avLst/>
              <a:gdLst>
                <a:gd name="T0" fmla="*/ 163 w 163"/>
                <a:gd name="T1" fmla="*/ 0 h 230"/>
                <a:gd name="T2" fmla="*/ 150 w 163"/>
                <a:gd name="T3" fmla="*/ 27 h 230"/>
                <a:gd name="T4" fmla="*/ 146 w 163"/>
                <a:gd name="T5" fmla="*/ 36 h 230"/>
                <a:gd name="T6" fmla="*/ 122 w 163"/>
                <a:gd name="T7" fmla="*/ 111 h 230"/>
                <a:gd name="T8" fmla="*/ 116 w 163"/>
                <a:gd name="T9" fmla="*/ 126 h 230"/>
                <a:gd name="T10" fmla="*/ 123 w 163"/>
                <a:gd name="T11" fmla="*/ 150 h 230"/>
                <a:gd name="T12" fmla="*/ 112 w 163"/>
                <a:gd name="T13" fmla="*/ 149 h 230"/>
                <a:gd name="T14" fmla="*/ 102 w 163"/>
                <a:gd name="T15" fmla="*/ 156 h 230"/>
                <a:gd name="T16" fmla="*/ 100 w 163"/>
                <a:gd name="T17" fmla="*/ 160 h 230"/>
                <a:gd name="T18" fmla="*/ 54 w 163"/>
                <a:gd name="T19" fmla="*/ 197 h 230"/>
                <a:gd name="T20" fmla="*/ 4 w 163"/>
                <a:gd name="T21" fmla="*/ 228 h 230"/>
                <a:gd name="T22" fmla="*/ 0 w 163"/>
                <a:gd name="T23" fmla="*/ 226 h 230"/>
                <a:gd name="T24" fmla="*/ 60 w 163"/>
                <a:gd name="T25" fmla="*/ 136 h 230"/>
                <a:gd name="T26" fmla="*/ 136 w 163"/>
                <a:gd name="T27" fmla="*/ 32 h 230"/>
                <a:gd name="T28" fmla="*/ 163 w 163"/>
                <a:gd name="T29"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3" h="230">
                  <a:moveTo>
                    <a:pt x="163" y="0"/>
                  </a:moveTo>
                  <a:cubicBezTo>
                    <a:pt x="159" y="9"/>
                    <a:pt x="154" y="18"/>
                    <a:pt x="150" y="27"/>
                  </a:cubicBezTo>
                  <a:cubicBezTo>
                    <a:pt x="148" y="30"/>
                    <a:pt x="146" y="33"/>
                    <a:pt x="146" y="36"/>
                  </a:cubicBezTo>
                  <a:cubicBezTo>
                    <a:pt x="141" y="63"/>
                    <a:pt x="129" y="86"/>
                    <a:pt x="122" y="111"/>
                  </a:cubicBezTo>
                  <a:cubicBezTo>
                    <a:pt x="121" y="116"/>
                    <a:pt x="118" y="121"/>
                    <a:pt x="116" y="126"/>
                  </a:cubicBezTo>
                  <a:cubicBezTo>
                    <a:pt x="110" y="141"/>
                    <a:pt x="110" y="141"/>
                    <a:pt x="123" y="150"/>
                  </a:cubicBezTo>
                  <a:cubicBezTo>
                    <a:pt x="119" y="152"/>
                    <a:pt x="116" y="149"/>
                    <a:pt x="112" y="149"/>
                  </a:cubicBezTo>
                  <a:cubicBezTo>
                    <a:pt x="107" y="149"/>
                    <a:pt x="103" y="149"/>
                    <a:pt x="102" y="156"/>
                  </a:cubicBezTo>
                  <a:cubicBezTo>
                    <a:pt x="102" y="157"/>
                    <a:pt x="101" y="159"/>
                    <a:pt x="100" y="160"/>
                  </a:cubicBezTo>
                  <a:cubicBezTo>
                    <a:pt x="86" y="174"/>
                    <a:pt x="72" y="187"/>
                    <a:pt x="54" y="197"/>
                  </a:cubicBezTo>
                  <a:cubicBezTo>
                    <a:pt x="37" y="206"/>
                    <a:pt x="18" y="213"/>
                    <a:pt x="4" y="228"/>
                  </a:cubicBezTo>
                  <a:cubicBezTo>
                    <a:pt x="2" y="230"/>
                    <a:pt x="1" y="229"/>
                    <a:pt x="0" y="226"/>
                  </a:cubicBezTo>
                  <a:cubicBezTo>
                    <a:pt x="21" y="197"/>
                    <a:pt x="40" y="167"/>
                    <a:pt x="60" y="136"/>
                  </a:cubicBezTo>
                  <a:cubicBezTo>
                    <a:pt x="83" y="100"/>
                    <a:pt x="108" y="65"/>
                    <a:pt x="136" y="32"/>
                  </a:cubicBezTo>
                  <a:cubicBezTo>
                    <a:pt x="145" y="21"/>
                    <a:pt x="153" y="9"/>
                    <a:pt x="1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2" name="Freeform 38"/>
            <p:cNvSpPr>
              <a:spLocks/>
            </p:cNvSpPr>
            <p:nvPr userDrawn="1"/>
          </p:nvSpPr>
          <p:spPr bwMode="auto">
            <a:xfrm>
              <a:off x="-7297738" y="3827463"/>
              <a:ext cx="673100" cy="425450"/>
            </a:xfrm>
            <a:custGeom>
              <a:avLst/>
              <a:gdLst>
                <a:gd name="T0" fmla="*/ 54 w 217"/>
                <a:gd name="T1" fmla="*/ 106 h 116"/>
                <a:gd name="T2" fmla="*/ 0 w 217"/>
                <a:gd name="T3" fmla="*/ 116 h 116"/>
                <a:gd name="T4" fmla="*/ 5 w 217"/>
                <a:gd name="T5" fmla="*/ 110 h 116"/>
                <a:gd name="T6" fmla="*/ 13 w 217"/>
                <a:gd name="T7" fmla="*/ 107 h 116"/>
                <a:gd name="T8" fmla="*/ 39 w 217"/>
                <a:gd name="T9" fmla="*/ 86 h 116"/>
                <a:gd name="T10" fmla="*/ 67 w 217"/>
                <a:gd name="T11" fmla="*/ 65 h 116"/>
                <a:gd name="T12" fmla="*/ 123 w 217"/>
                <a:gd name="T13" fmla="*/ 32 h 116"/>
                <a:gd name="T14" fmla="*/ 165 w 217"/>
                <a:gd name="T15" fmla="*/ 17 h 116"/>
                <a:gd name="T16" fmla="*/ 196 w 217"/>
                <a:gd name="T17" fmla="*/ 8 h 116"/>
                <a:gd name="T18" fmla="*/ 208 w 217"/>
                <a:gd name="T19" fmla="*/ 2 h 116"/>
                <a:gd name="T20" fmla="*/ 215 w 217"/>
                <a:gd name="T21" fmla="*/ 2 h 116"/>
                <a:gd name="T22" fmla="*/ 215 w 217"/>
                <a:gd name="T23" fmla="*/ 10 h 116"/>
                <a:gd name="T24" fmla="*/ 133 w 217"/>
                <a:gd name="T25" fmla="*/ 84 h 116"/>
                <a:gd name="T26" fmla="*/ 106 w 217"/>
                <a:gd name="T27" fmla="*/ 95 h 116"/>
                <a:gd name="T28" fmla="*/ 54 w 217"/>
                <a:gd name="T29" fmla="*/ 10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116">
                  <a:moveTo>
                    <a:pt x="54" y="106"/>
                  </a:moveTo>
                  <a:cubicBezTo>
                    <a:pt x="36" y="108"/>
                    <a:pt x="19" y="112"/>
                    <a:pt x="0" y="116"/>
                  </a:cubicBezTo>
                  <a:cubicBezTo>
                    <a:pt x="2" y="113"/>
                    <a:pt x="4" y="112"/>
                    <a:pt x="5" y="110"/>
                  </a:cubicBezTo>
                  <a:cubicBezTo>
                    <a:pt x="8" y="110"/>
                    <a:pt x="10" y="109"/>
                    <a:pt x="13" y="107"/>
                  </a:cubicBezTo>
                  <a:cubicBezTo>
                    <a:pt x="21" y="100"/>
                    <a:pt x="32" y="95"/>
                    <a:pt x="39" y="86"/>
                  </a:cubicBezTo>
                  <a:cubicBezTo>
                    <a:pt x="49" y="80"/>
                    <a:pt x="57" y="72"/>
                    <a:pt x="67" y="65"/>
                  </a:cubicBezTo>
                  <a:cubicBezTo>
                    <a:pt x="84" y="52"/>
                    <a:pt x="104" y="43"/>
                    <a:pt x="123" y="32"/>
                  </a:cubicBezTo>
                  <a:cubicBezTo>
                    <a:pt x="136" y="24"/>
                    <a:pt x="150" y="21"/>
                    <a:pt x="165" y="17"/>
                  </a:cubicBezTo>
                  <a:cubicBezTo>
                    <a:pt x="175" y="15"/>
                    <a:pt x="185" y="9"/>
                    <a:pt x="196" y="8"/>
                  </a:cubicBezTo>
                  <a:cubicBezTo>
                    <a:pt x="200" y="6"/>
                    <a:pt x="204" y="4"/>
                    <a:pt x="208" y="2"/>
                  </a:cubicBezTo>
                  <a:cubicBezTo>
                    <a:pt x="210" y="1"/>
                    <a:pt x="213" y="0"/>
                    <a:pt x="215" y="2"/>
                  </a:cubicBezTo>
                  <a:cubicBezTo>
                    <a:pt x="217" y="5"/>
                    <a:pt x="216" y="7"/>
                    <a:pt x="215" y="10"/>
                  </a:cubicBezTo>
                  <a:cubicBezTo>
                    <a:pt x="189" y="36"/>
                    <a:pt x="164" y="64"/>
                    <a:pt x="133" y="84"/>
                  </a:cubicBezTo>
                  <a:cubicBezTo>
                    <a:pt x="125" y="89"/>
                    <a:pt x="116" y="93"/>
                    <a:pt x="106" y="95"/>
                  </a:cubicBezTo>
                  <a:cubicBezTo>
                    <a:pt x="89" y="98"/>
                    <a:pt x="71" y="102"/>
                    <a:pt x="5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3" name="Freeform 39"/>
            <p:cNvSpPr>
              <a:spLocks/>
            </p:cNvSpPr>
            <p:nvPr userDrawn="1"/>
          </p:nvSpPr>
          <p:spPr bwMode="auto">
            <a:xfrm>
              <a:off x="-5513388" y="2630488"/>
              <a:ext cx="576262" cy="766763"/>
            </a:xfrm>
            <a:custGeom>
              <a:avLst/>
              <a:gdLst>
                <a:gd name="T0" fmla="*/ 184 w 186"/>
                <a:gd name="T1" fmla="*/ 0 h 209"/>
                <a:gd name="T2" fmla="*/ 179 w 186"/>
                <a:gd name="T3" fmla="*/ 13 h 209"/>
                <a:gd name="T4" fmla="*/ 152 w 186"/>
                <a:gd name="T5" fmla="*/ 61 h 209"/>
                <a:gd name="T6" fmla="*/ 132 w 186"/>
                <a:gd name="T7" fmla="*/ 106 h 209"/>
                <a:gd name="T8" fmla="*/ 115 w 186"/>
                <a:gd name="T9" fmla="*/ 132 h 209"/>
                <a:gd name="T10" fmla="*/ 78 w 186"/>
                <a:gd name="T11" fmla="*/ 161 h 209"/>
                <a:gd name="T12" fmla="*/ 36 w 186"/>
                <a:gd name="T13" fmla="*/ 183 h 209"/>
                <a:gd name="T14" fmla="*/ 3 w 186"/>
                <a:gd name="T15" fmla="*/ 209 h 209"/>
                <a:gd name="T16" fmla="*/ 4 w 186"/>
                <a:gd name="T17" fmla="*/ 204 h 209"/>
                <a:gd name="T18" fmla="*/ 65 w 186"/>
                <a:gd name="T19" fmla="*/ 123 h 209"/>
                <a:gd name="T20" fmla="*/ 105 w 186"/>
                <a:gd name="T21" fmla="*/ 74 h 209"/>
                <a:gd name="T22" fmla="*/ 167 w 186"/>
                <a:gd name="T23" fmla="*/ 17 h 209"/>
                <a:gd name="T24" fmla="*/ 175 w 186"/>
                <a:gd name="T25" fmla="*/ 9 h 209"/>
                <a:gd name="T26" fmla="*/ 181 w 186"/>
                <a:gd name="T27" fmla="*/ 3 h 209"/>
                <a:gd name="T28" fmla="*/ 184 w 186"/>
                <a:gd name="T2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209">
                  <a:moveTo>
                    <a:pt x="184" y="0"/>
                  </a:moveTo>
                  <a:cubicBezTo>
                    <a:pt x="186" y="6"/>
                    <a:pt x="181" y="9"/>
                    <a:pt x="179" y="13"/>
                  </a:cubicBezTo>
                  <a:cubicBezTo>
                    <a:pt x="171" y="30"/>
                    <a:pt x="158" y="44"/>
                    <a:pt x="152" y="61"/>
                  </a:cubicBezTo>
                  <a:cubicBezTo>
                    <a:pt x="147" y="77"/>
                    <a:pt x="138" y="91"/>
                    <a:pt x="132" y="106"/>
                  </a:cubicBezTo>
                  <a:cubicBezTo>
                    <a:pt x="128" y="116"/>
                    <a:pt x="123" y="126"/>
                    <a:pt x="115" y="132"/>
                  </a:cubicBezTo>
                  <a:cubicBezTo>
                    <a:pt x="102" y="141"/>
                    <a:pt x="91" y="152"/>
                    <a:pt x="78" y="161"/>
                  </a:cubicBezTo>
                  <a:cubicBezTo>
                    <a:pt x="65" y="170"/>
                    <a:pt x="49" y="172"/>
                    <a:pt x="36" y="183"/>
                  </a:cubicBezTo>
                  <a:cubicBezTo>
                    <a:pt x="25" y="192"/>
                    <a:pt x="14" y="200"/>
                    <a:pt x="3" y="209"/>
                  </a:cubicBezTo>
                  <a:cubicBezTo>
                    <a:pt x="0" y="207"/>
                    <a:pt x="2" y="206"/>
                    <a:pt x="4" y="204"/>
                  </a:cubicBezTo>
                  <a:cubicBezTo>
                    <a:pt x="27" y="179"/>
                    <a:pt x="45" y="150"/>
                    <a:pt x="65" y="123"/>
                  </a:cubicBezTo>
                  <a:cubicBezTo>
                    <a:pt x="78" y="106"/>
                    <a:pt x="92" y="90"/>
                    <a:pt x="105" y="74"/>
                  </a:cubicBezTo>
                  <a:cubicBezTo>
                    <a:pt x="123" y="52"/>
                    <a:pt x="146" y="35"/>
                    <a:pt x="167" y="17"/>
                  </a:cubicBezTo>
                  <a:cubicBezTo>
                    <a:pt x="170" y="15"/>
                    <a:pt x="172" y="12"/>
                    <a:pt x="175" y="9"/>
                  </a:cubicBezTo>
                  <a:cubicBezTo>
                    <a:pt x="176" y="7"/>
                    <a:pt x="178" y="5"/>
                    <a:pt x="181" y="3"/>
                  </a:cubicBezTo>
                  <a:cubicBezTo>
                    <a:pt x="181" y="2"/>
                    <a:pt x="183" y="0"/>
                    <a:pt x="1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4" name="Freeform 40"/>
            <p:cNvSpPr>
              <a:spLocks/>
            </p:cNvSpPr>
            <p:nvPr userDrawn="1"/>
          </p:nvSpPr>
          <p:spPr bwMode="auto">
            <a:xfrm>
              <a:off x="-6348413" y="4205288"/>
              <a:ext cx="769937" cy="568325"/>
            </a:xfrm>
            <a:custGeom>
              <a:avLst/>
              <a:gdLst>
                <a:gd name="T0" fmla="*/ 15 w 248"/>
                <a:gd name="T1" fmla="*/ 151 h 155"/>
                <a:gd name="T2" fmla="*/ 4 w 248"/>
                <a:gd name="T3" fmla="*/ 154 h 155"/>
                <a:gd name="T4" fmla="*/ 1 w 248"/>
                <a:gd name="T5" fmla="*/ 151 h 155"/>
                <a:gd name="T6" fmla="*/ 39 w 248"/>
                <a:gd name="T7" fmla="*/ 125 h 155"/>
                <a:gd name="T8" fmla="*/ 103 w 248"/>
                <a:gd name="T9" fmla="*/ 75 h 155"/>
                <a:gd name="T10" fmla="*/ 214 w 248"/>
                <a:gd name="T11" fmla="*/ 15 h 155"/>
                <a:gd name="T12" fmla="*/ 243 w 248"/>
                <a:gd name="T13" fmla="*/ 0 h 155"/>
                <a:gd name="T14" fmla="*/ 245 w 248"/>
                <a:gd name="T15" fmla="*/ 3 h 155"/>
                <a:gd name="T16" fmla="*/ 236 w 248"/>
                <a:gd name="T17" fmla="*/ 11 h 155"/>
                <a:gd name="T18" fmla="*/ 199 w 248"/>
                <a:gd name="T19" fmla="*/ 46 h 155"/>
                <a:gd name="T20" fmla="*/ 149 w 248"/>
                <a:gd name="T21" fmla="*/ 95 h 155"/>
                <a:gd name="T22" fmla="*/ 144 w 248"/>
                <a:gd name="T23" fmla="*/ 99 h 155"/>
                <a:gd name="T24" fmla="*/ 142 w 248"/>
                <a:gd name="T25" fmla="*/ 111 h 155"/>
                <a:gd name="T26" fmla="*/ 144 w 248"/>
                <a:gd name="T27" fmla="*/ 116 h 155"/>
                <a:gd name="T28" fmla="*/ 138 w 248"/>
                <a:gd name="T29" fmla="*/ 118 h 155"/>
                <a:gd name="T30" fmla="*/ 94 w 248"/>
                <a:gd name="T31" fmla="*/ 127 h 155"/>
                <a:gd name="T32" fmla="*/ 56 w 248"/>
                <a:gd name="T33" fmla="*/ 136 h 155"/>
                <a:gd name="T34" fmla="*/ 32 w 248"/>
                <a:gd name="T35" fmla="*/ 144 h 155"/>
                <a:gd name="T36" fmla="*/ 15 w 248"/>
                <a:gd name="T37" fmla="*/ 15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8" h="155">
                  <a:moveTo>
                    <a:pt x="15" y="151"/>
                  </a:moveTo>
                  <a:cubicBezTo>
                    <a:pt x="11" y="152"/>
                    <a:pt x="8" y="153"/>
                    <a:pt x="4" y="154"/>
                  </a:cubicBezTo>
                  <a:cubicBezTo>
                    <a:pt x="1" y="155"/>
                    <a:pt x="0" y="153"/>
                    <a:pt x="1" y="151"/>
                  </a:cubicBezTo>
                  <a:cubicBezTo>
                    <a:pt x="16" y="145"/>
                    <a:pt x="27" y="134"/>
                    <a:pt x="39" y="125"/>
                  </a:cubicBezTo>
                  <a:cubicBezTo>
                    <a:pt x="61" y="109"/>
                    <a:pt x="81" y="91"/>
                    <a:pt x="103" y="75"/>
                  </a:cubicBezTo>
                  <a:cubicBezTo>
                    <a:pt x="137" y="50"/>
                    <a:pt x="175" y="32"/>
                    <a:pt x="214" y="15"/>
                  </a:cubicBezTo>
                  <a:cubicBezTo>
                    <a:pt x="224" y="10"/>
                    <a:pt x="235" y="8"/>
                    <a:pt x="243" y="0"/>
                  </a:cubicBezTo>
                  <a:cubicBezTo>
                    <a:pt x="246" y="0"/>
                    <a:pt x="248" y="1"/>
                    <a:pt x="245" y="3"/>
                  </a:cubicBezTo>
                  <a:cubicBezTo>
                    <a:pt x="242" y="6"/>
                    <a:pt x="239" y="8"/>
                    <a:pt x="236" y="11"/>
                  </a:cubicBezTo>
                  <a:cubicBezTo>
                    <a:pt x="225" y="24"/>
                    <a:pt x="211" y="34"/>
                    <a:pt x="199" y="46"/>
                  </a:cubicBezTo>
                  <a:cubicBezTo>
                    <a:pt x="183" y="63"/>
                    <a:pt x="165" y="78"/>
                    <a:pt x="149" y="95"/>
                  </a:cubicBezTo>
                  <a:cubicBezTo>
                    <a:pt x="148" y="97"/>
                    <a:pt x="146" y="98"/>
                    <a:pt x="144" y="99"/>
                  </a:cubicBezTo>
                  <a:cubicBezTo>
                    <a:pt x="139" y="102"/>
                    <a:pt x="134" y="105"/>
                    <a:pt x="142" y="111"/>
                  </a:cubicBezTo>
                  <a:cubicBezTo>
                    <a:pt x="143" y="112"/>
                    <a:pt x="145" y="114"/>
                    <a:pt x="144" y="116"/>
                  </a:cubicBezTo>
                  <a:cubicBezTo>
                    <a:pt x="143" y="118"/>
                    <a:pt x="140" y="119"/>
                    <a:pt x="138" y="118"/>
                  </a:cubicBezTo>
                  <a:cubicBezTo>
                    <a:pt x="122" y="113"/>
                    <a:pt x="108" y="123"/>
                    <a:pt x="94" y="127"/>
                  </a:cubicBezTo>
                  <a:cubicBezTo>
                    <a:pt x="81" y="131"/>
                    <a:pt x="69" y="135"/>
                    <a:pt x="56" y="136"/>
                  </a:cubicBezTo>
                  <a:cubicBezTo>
                    <a:pt x="48" y="137"/>
                    <a:pt x="40" y="140"/>
                    <a:pt x="32" y="144"/>
                  </a:cubicBezTo>
                  <a:cubicBezTo>
                    <a:pt x="26" y="147"/>
                    <a:pt x="21" y="149"/>
                    <a:pt x="15"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5" name="Freeform 41"/>
            <p:cNvSpPr>
              <a:spLocks/>
            </p:cNvSpPr>
            <p:nvPr userDrawn="1"/>
          </p:nvSpPr>
          <p:spPr bwMode="auto">
            <a:xfrm>
              <a:off x="-6450013" y="2414588"/>
              <a:ext cx="566737" cy="704850"/>
            </a:xfrm>
            <a:custGeom>
              <a:avLst/>
              <a:gdLst>
                <a:gd name="T0" fmla="*/ 84 w 183"/>
                <a:gd name="T1" fmla="*/ 81 h 192"/>
                <a:gd name="T2" fmla="*/ 123 w 183"/>
                <a:gd name="T3" fmla="*/ 49 h 192"/>
                <a:gd name="T4" fmla="*/ 168 w 183"/>
                <a:gd name="T5" fmla="*/ 15 h 192"/>
                <a:gd name="T6" fmla="*/ 182 w 183"/>
                <a:gd name="T7" fmla="*/ 0 h 192"/>
                <a:gd name="T8" fmla="*/ 179 w 183"/>
                <a:gd name="T9" fmla="*/ 14 h 192"/>
                <a:gd name="T10" fmla="*/ 129 w 183"/>
                <a:gd name="T11" fmla="*/ 94 h 192"/>
                <a:gd name="T12" fmla="*/ 56 w 183"/>
                <a:gd name="T13" fmla="*/ 157 h 192"/>
                <a:gd name="T14" fmla="*/ 11 w 183"/>
                <a:gd name="T15" fmla="*/ 184 h 192"/>
                <a:gd name="T16" fmla="*/ 6 w 183"/>
                <a:gd name="T17" fmla="*/ 189 h 192"/>
                <a:gd name="T18" fmla="*/ 4 w 183"/>
                <a:gd name="T19" fmla="*/ 191 h 192"/>
                <a:gd name="T20" fmla="*/ 1 w 183"/>
                <a:gd name="T21" fmla="*/ 190 h 192"/>
                <a:gd name="T22" fmla="*/ 4 w 183"/>
                <a:gd name="T23" fmla="*/ 185 h 192"/>
                <a:gd name="T24" fmla="*/ 23 w 183"/>
                <a:gd name="T25" fmla="*/ 162 h 192"/>
                <a:gd name="T26" fmla="*/ 68 w 183"/>
                <a:gd name="T27" fmla="*/ 101 h 192"/>
                <a:gd name="T28" fmla="*/ 84 w 183"/>
                <a:gd name="T29" fmla="*/ 8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192">
                  <a:moveTo>
                    <a:pt x="84" y="81"/>
                  </a:moveTo>
                  <a:cubicBezTo>
                    <a:pt x="97" y="70"/>
                    <a:pt x="110" y="59"/>
                    <a:pt x="123" y="49"/>
                  </a:cubicBezTo>
                  <a:cubicBezTo>
                    <a:pt x="138" y="37"/>
                    <a:pt x="153" y="26"/>
                    <a:pt x="168" y="15"/>
                  </a:cubicBezTo>
                  <a:cubicBezTo>
                    <a:pt x="174" y="12"/>
                    <a:pt x="178" y="8"/>
                    <a:pt x="182" y="0"/>
                  </a:cubicBezTo>
                  <a:cubicBezTo>
                    <a:pt x="183" y="7"/>
                    <a:pt x="181" y="11"/>
                    <a:pt x="179" y="14"/>
                  </a:cubicBezTo>
                  <a:cubicBezTo>
                    <a:pt x="162" y="41"/>
                    <a:pt x="145" y="67"/>
                    <a:pt x="129" y="94"/>
                  </a:cubicBezTo>
                  <a:cubicBezTo>
                    <a:pt x="112" y="124"/>
                    <a:pt x="85" y="142"/>
                    <a:pt x="56" y="157"/>
                  </a:cubicBezTo>
                  <a:cubicBezTo>
                    <a:pt x="40" y="165"/>
                    <a:pt x="26" y="175"/>
                    <a:pt x="11" y="184"/>
                  </a:cubicBezTo>
                  <a:cubicBezTo>
                    <a:pt x="9" y="185"/>
                    <a:pt x="8" y="187"/>
                    <a:pt x="6" y="189"/>
                  </a:cubicBezTo>
                  <a:cubicBezTo>
                    <a:pt x="5" y="190"/>
                    <a:pt x="5" y="190"/>
                    <a:pt x="4" y="191"/>
                  </a:cubicBezTo>
                  <a:cubicBezTo>
                    <a:pt x="3" y="192"/>
                    <a:pt x="1" y="192"/>
                    <a:pt x="1" y="190"/>
                  </a:cubicBezTo>
                  <a:cubicBezTo>
                    <a:pt x="0" y="188"/>
                    <a:pt x="3" y="187"/>
                    <a:pt x="4" y="185"/>
                  </a:cubicBezTo>
                  <a:cubicBezTo>
                    <a:pt x="9" y="176"/>
                    <a:pt x="18" y="171"/>
                    <a:pt x="23" y="162"/>
                  </a:cubicBezTo>
                  <a:cubicBezTo>
                    <a:pt x="37" y="141"/>
                    <a:pt x="52" y="121"/>
                    <a:pt x="68" y="101"/>
                  </a:cubicBezTo>
                  <a:cubicBezTo>
                    <a:pt x="73" y="95"/>
                    <a:pt x="81" y="90"/>
                    <a:pt x="84"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6" name="Freeform 42"/>
            <p:cNvSpPr>
              <a:spLocks/>
            </p:cNvSpPr>
            <p:nvPr userDrawn="1"/>
          </p:nvSpPr>
          <p:spPr bwMode="auto">
            <a:xfrm>
              <a:off x="-6072188" y="98425"/>
              <a:ext cx="298450" cy="554038"/>
            </a:xfrm>
            <a:custGeom>
              <a:avLst/>
              <a:gdLst>
                <a:gd name="T0" fmla="*/ 41 w 96"/>
                <a:gd name="T1" fmla="*/ 67 h 151"/>
                <a:gd name="T2" fmla="*/ 62 w 96"/>
                <a:gd name="T3" fmla="*/ 40 h 151"/>
                <a:gd name="T4" fmla="*/ 88 w 96"/>
                <a:gd name="T5" fmla="*/ 12 h 151"/>
                <a:gd name="T6" fmla="*/ 95 w 96"/>
                <a:gd name="T7" fmla="*/ 0 h 151"/>
                <a:gd name="T8" fmla="*/ 94 w 96"/>
                <a:gd name="T9" fmla="*/ 10 h 151"/>
                <a:gd name="T10" fmla="*/ 73 w 96"/>
                <a:gd name="T11" fmla="*/ 69 h 151"/>
                <a:gd name="T12" fmla="*/ 33 w 96"/>
                <a:gd name="T13" fmla="*/ 121 h 151"/>
                <a:gd name="T14" fmla="*/ 7 w 96"/>
                <a:gd name="T15" fmla="*/ 144 h 151"/>
                <a:gd name="T16" fmla="*/ 5 w 96"/>
                <a:gd name="T17" fmla="*/ 148 h 151"/>
                <a:gd name="T18" fmla="*/ 4 w 96"/>
                <a:gd name="T19" fmla="*/ 150 h 151"/>
                <a:gd name="T20" fmla="*/ 1 w 96"/>
                <a:gd name="T21" fmla="*/ 150 h 151"/>
                <a:gd name="T22" fmla="*/ 3 w 96"/>
                <a:gd name="T23" fmla="*/ 146 h 151"/>
                <a:gd name="T24" fmla="*/ 12 w 96"/>
                <a:gd name="T25" fmla="*/ 129 h 151"/>
                <a:gd name="T26" fmla="*/ 33 w 96"/>
                <a:gd name="T27" fmla="*/ 82 h 151"/>
                <a:gd name="T28" fmla="*/ 41 w 96"/>
                <a:gd name="T29"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51">
                  <a:moveTo>
                    <a:pt x="41" y="67"/>
                  </a:moveTo>
                  <a:cubicBezTo>
                    <a:pt x="48" y="58"/>
                    <a:pt x="55" y="49"/>
                    <a:pt x="62" y="40"/>
                  </a:cubicBezTo>
                  <a:cubicBezTo>
                    <a:pt x="70" y="30"/>
                    <a:pt x="79" y="21"/>
                    <a:pt x="88" y="12"/>
                  </a:cubicBezTo>
                  <a:cubicBezTo>
                    <a:pt x="91" y="9"/>
                    <a:pt x="93" y="6"/>
                    <a:pt x="95" y="0"/>
                  </a:cubicBezTo>
                  <a:cubicBezTo>
                    <a:pt x="96" y="4"/>
                    <a:pt x="95" y="7"/>
                    <a:pt x="94" y="10"/>
                  </a:cubicBezTo>
                  <a:cubicBezTo>
                    <a:pt x="87" y="29"/>
                    <a:pt x="79" y="49"/>
                    <a:pt x="73" y="69"/>
                  </a:cubicBezTo>
                  <a:cubicBezTo>
                    <a:pt x="66" y="91"/>
                    <a:pt x="50" y="107"/>
                    <a:pt x="33" y="121"/>
                  </a:cubicBezTo>
                  <a:cubicBezTo>
                    <a:pt x="24" y="128"/>
                    <a:pt x="16" y="136"/>
                    <a:pt x="7" y="144"/>
                  </a:cubicBezTo>
                  <a:cubicBezTo>
                    <a:pt x="6" y="145"/>
                    <a:pt x="5" y="147"/>
                    <a:pt x="5" y="148"/>
                  </a:cubicBezTo>
                  <a:cubicBezTo>
                    <a:pt x="4" y="149"/>
                    <a:pt x="4" y="149"/>
                    <a:pt x="4" y="150"/>
                  </a:cubicBezTo>
                  <a:cubicBezTo>
                    <a:pt x="3" y="151"/>
                    <a:pt x="2" y="151"/>
                    <a:pt x="1" y="150"/>
                  </a:cubicBezTo>
                  <a:cubicBezTo>
                    <a:pt x="0" y="148"/>
                    <a:pt x="2" y="147"/>
                    <a:pt x="3" y="146"/>
                  </a:cubicBezTo>
                  <a:cubicBezTo>
                    <a:pt x="5" y="140"/>
                    <a:pt x="10" y="135"/>
                    <a:pt x="12" y="129"/>
                  </a:cubicBezTo>
                  <a:cubicBezTo>
                    <a:pt x="18" y="113"/>
                    <a:pt x="25" y="97"/>
                    <a:pt x="33" y="82"/>
                  </a:cubicBezTo>
                  <a:cubicBezTo>
                    <a:pt x="36" y="77"/>
                    <a:pt x="40" y="73"/>
                    <a:pt x="4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7" name="Freeform 43"/>
            <p:cNvSpPr>
              <a:spLocks/>
            </p:cNvSpPr>
            <p:nvPr userDrawn="1"/>
          </p:nvSpPr>
          <p:spPr bwMode="auto">
            <a:xfrm>
              <a:off x="-5275263" y="98425"/>
              <a:ext cx="298450" cy="554038"/>
            </a:xfrm>
            <a:custGeom>
              <a:avLst/>
              <a:gdLst>
                <a:gd name="T0" fmla="*/ 40 w 96"/>
                <a:gd name="T1" fmla="*/ 67 h 151"/>
                <a:gd name="T2" fmla="*/ 62 w 96"/>
                <a:gd name="T3" fmla="*/ 40 h 151"/>
                <a:gd name="T4" fmla="*/ 87 w 96"/>
                <a:gd name="T5" fmla="*/ 12 h 151"/>
                <a:gd name="T6" fmla="*/ 94 w 96"/>
                <a:gd name="T7" fmla="*/ 0 h 151"/>
                <a:gd name="T8" fmla="*/ 94 w 96"/>
                <a:gd name="T9" fmla="*/ 10 h 151"/>
                <a:gd name="T10" fmla="*/ 72 w 96"/>
                <a:gd name="T11" fmla="*/ 69 h 151"/>
                <a:gd name="T12" fmla="*/ 32 w 96"/>
                <a:gd name="T13" fmla="*/ 121 h 151"/>
                <a:gd name="T14" fmla="*/ 7 w 96"/>
                <a:gd name="T15" fmla="*/ 144 h 151"/>
                <a:gd name="T16" fmla="*/ 4 w 96"/>
                <a:gd name="T17" fmla="*/ 148 h 151"/>
                <a:gd name="T18" fmla="*/ 3 w 96"/>
                <a:gd name="T19" fmla="*/ 150 h 151"/>
                <a:gd name="T20" fmla="*/ 1 w 96"/>
                <a:gd name="T21" fmla="*/ 150 h 151"/>
                <a:gd name="T22" fmla="*/ 2 w 96"/>
                <a:gd name="T23" fmla="*/ 146 h 151"/>
                <a:gd name="T24" fmla="*/ 12 w 96"/>
                <a:gd name="T25" fmla="*/ 129 h 151"/>
                <a:gd name="T26" fmla="*/ 33 w 96"/>
                <a:gd name="T27" fmla="*/ 82 h 151"/>
                <a:gd name="T28" fmla="*/ 40 w 96"/>
                <a:gd name="T29"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51">
                  <a:moveTo>
                    <a:pt x="40" y="67"/>
                  </a:moveTo>
                  <a:cubicBezTo>
                    <a:pt x="47" y="58"/>
                    <a:pt x="54" y="49"/>
                    <a:pt x="62" y="40"/>
                  </a:cubicBezTo>
                  <a:cubicBezTo>
                    <a:pt x="70" y="30"/>
                    <a:pt x="78" y="21"/>
                    <a:pt x="87" y="12"/>
                  </a:cubicBezTo>
                  <a:cubicBezTo>
                    <a:pt x="90" y="9"/>
                    <a:pt x="93" y="6"/>
                    <a:pt x="94" y="0"/>
                  </a:cubicBezTo>
                  <a:cubicBezTo>
                    <a:pt x="96" y="4"/>
                    <a:pt x="94" y="7"/>
                    <a:pt x="94" y="10"/>
                  </a:cubicBezTo>
                  <a:cubicBezTo>
                    <a:pt x="87" y="29"/>
                    <a:pt x="79" y="49"/>
                    <a:pt x="72" y="69"/>
                  </a:cubicBezTo>
                  <a:cubicBezTo>
                    <a:pt x="65" y="91"/>
                    <a:pt x="50" y="107"/>
                    <a:pt x="32" y="121"/>
                  </a:cubicBezTo>
                  <a:cubicBezTo>
                    <a:pt x="23" y="128"/>
                    <a:pt x="15" y="136"/>
                    <a:pt x="7" y="144"/>
                  </a:cubicBezTo>
                  <a:cubicBezTo>
                    <a:pt x="6" y="145"/>
                    <a:pt x="5" y="147"/>
                    <a:pt x="4" y="148"/>
                  </a:cubicBezTo>
                  <a:cubicBezTo>
                    <a:pt x="4" y="149"/>
                    <a:pt x="3" y="149"/>
                    <a:pt x="3" y="150"/>
                  </a:cubicBezTo>
                  <a:cubicBezTo>
                    <a:pt x="2" y="151"/>
                    <a:pt x="1" y="151"/>
                    <a:pt x="1" y="150"/>
                  </a:cubicBezTo>
                  <a:cubicBezTo>
                    <a:pt x="0" y="148"/>
                    <a:pt x="1" y="147"/>
                    <a:pt x="2" y="146"/>
                  </a:cubicBezTo>
                  <a:cubicBezTo>
                    <a:pt x="4" y="140"/>
                    <a:pt x="9" y="135"/>
                    <a:pt x="12" y="129"/>
                  </a:cubicBezTo>
                  <a:cubicBezTo>
                    <a:pt x="18" y="113"/>
                    <a:pt x="25" y="97"/>
                    <a:pt x="33" y="82"/>
                  </a:cubicBezTo>
                  <a:cubicBezTo>
                    <a:pt x="35" y="77"/>
                    <a:pt x="39" y="73"/>
                    <a:pt x="40"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8" name="Freeform 44"/>
            <p:cNvSpPr>
              <a:spLocks/>
            </p:cNvSpPr>
            <p:nvPr userDrawn="1"/>
          </p:nvSpPr>
          <p:spPr bwMode="auto">
            <a:xfrm>
              <a:off x="-4468813" y="98425"/>
              <a:ext cx="298450" cy="554038"/>
            </a:xfrm>
            <a:custGeom>
              <a:avLst/>
              <a:gdLst>
                <a:gd name="T0" fmla="*/ 40 w 96"/>
                <a:gd name="T1" fmla="*/ 67 h 151"/>
                <a:gd name="T2" fmla="*/ 62 w 96"/>
                <a:gd name="T3" fmla="*/ 40 h 151"/>
                <a:gd name="T4" fmla="*/ 87 w 96"/>
                <a:gd name="T5" fmla="*/ 12 h 151"/>
                <a:gd name="T6" fmla="*/ 94 w 96"/>
                <a:gd name="T7" fmla="*/ 0 h 151"/>
                <a:gd name="T8" fmla="*/ 94 w 96"/>
                <a:gd name="T9" fmla="*/ 10 h 151"/>
                <a:gd name="T10" fmla="*/ 72 w 96"/>
                <a:gd name="T11" fmla="*/ 69 h 151"/>
                <a:gd name="T12" fmla="*/ 32 w 96"/>
                <a:gd name="T13" fmla="*/ 121 h 151"/>
                <a:gd name="T14" fmla="*/ 7 w 96"/>
                <a:gd name="T15" fmla="*/ 144 h 151"/>
                <a:gd name="T16" fmla="*/ 4 w 96"/>
                <a:gd name="T17" fmla="*/ 148 h 151"/>
                <a:gd name="T18" fmla="*/ 3 w 96"/>
                <a:gd name="T19" fmla="*/ 150 h 151"/>
                <a:gd name="T20" fmla="*/ 1 w 96"/>
                <a:gd name="T21" fmla="*/ 150 h 151"/>
                <a:gd name="T22" fmla="*/ 2 w 96"/>
                <a:gd name="T23" fmla="*/ 146 h 151"/>
                <a:gd name="T24" fmla="*/ 12 w 96"/>
                <a:gd name="T25" fmla="*/ 129 h 151"/>
                <a:gd name="T26" fmla="*/ 33 w 96"/>
                <a:gd name="T27" fmla="*/ 82 h 151"/>
                <a:gd name="T28" fmla="*/ 40 w 96"/>
                <a:gd name="T29"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51">
                  <a:moveTo>
                    <a:pt x="40" y="67"/>
                  </a:moveTo>
                  <a:cubicBezTo>
                    <a:pt x="47" y="58"/>
                    <a:pt x="54" y="49"/>
                    <a:pt x="62" y="40"/>
                  </a:cubicBezTo>
                  <a:cubicBezTo>
                    <a:pt x="70" y="30"/>
                    <a:pt x="78" y="21"/>
                    <a:pt x="87" y="12"/>
                  </a:cubicBezTo>
                  <a:cubicBezTo>
                    <a:pt x="90" y="9"/>
                    <a:pt x="93" y="6"/>
                    <a:pt x="94" y="0"/>
                  </a:cubicBezTo>
                  <a:cubicBezTo>
                    <a:pt x="96" y="4"/>
                    <a:pt x="94" y="7"/>
                    <a:pt x="94" y="10"/>
                  </a:cubicBezTo>
                  <a:cubicBezTo>
                    <a:pt x="87" y="29"/>
                    <a:pt x="79" y="49"/>
                    <a:pt x="72" y="69"/>
                  </a:cubicBezTo>
                  <a:cubicBezTo>
                    <a:pt x="65" y="91"/>
                    <a:pt x="50" y="107"/>
                    <a:pt x="32" y="121"/>
                  </a:cubicBezTo>
                  <a:cubicBezTo>
                    <a:pt x="23" y="128"/>
                    <a:pt x="15" y="136"/>
                    <a:pt x="7" y="144"/>
                  </a:cubicBezTo>
                  <a:cubicBezTo>
                    <a:pt x="6" y="145"/>
                    <a:pt x="5" y="147"/>
                    <a:pt x="4" y="148"/>
                  </a:cubicBezTo>
                  <a:cubicBezTo>
                    <a:pt x="4" y="149"/>
                    <a:pt x="3" y="149"/>
                    <a:pt x="3" y="150"/>
                  </a:cubicBezTo>
                  <a:cubicBezTo>
                    <a:pt x="2" y="151"/>
                    <a:pt x="1" y="151"/>
                    <a:pt x="1" y="150"/>
                  </a:cubicBezTo>
                  <a:cubicBezTo>
                    <a:pt x="0" y="148"/>
                    <a:pt x="1" y="147"/>
                    <a:pt x="2" y="146"/>
                  </a:cubicBezTo>
                  <a:cubicBezTo>
                    <a:pt x="4" y="140"/>
                    <a:pt x="9" y="135"/>
                    <a:pt x="12" y="129"/>
                  </a:cubicBezTo>
                  <a:cubicBezTo>
                    <a:pt x="18" y="113"/>
                    <a:pt x="25" y="97"/>
                    <a:pt x="33" y="82"/>
                  </a:cubicBezTo>
                  <a:cubicBezTo>
                    <a:pt x="35" y="77"/>
                    <a:pt x="39" y="73"/>
                    <a:pt x="40"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9" name="Freeform 45"/>
            <p:cNvSpPr>
              <a:spLocks/>
            </p:cNvSpPr>
            <p:nvPr userDrawn="1"/>
          </p:nvSpPr>
          <p:spPr bwMode="auto">
            <a:xfrm>
              <a:off x="-3851275" y="2043113"/>
              <a:ext cx="434975" cy="833438"/>
            </a:xfrm>
            <a:custGeom>
              <a:avLst/>
              <a:gdLst>
                <a:gd name="T0" fmla="*/ 59 w 140"/>
                <a:gd name="T1" fmla="*/ 100 h 227"/>
                <a:gd name="T2" fmla="*/ 90 w 140"/>
                <a:gd name="T3" fmla="*/ 60 h 227"/>
                <a:gd name="T4" fmla="*/ 127 w 140"/>
                <a:gd name="T5" fmla="*/ 17 h 227"/>
                <a:gd name="T6" fmla="*/ 137 w 140"/>
                <a:gd name="T7" fmla="*/ 0 h 227"/>
                <a:gd name="T8" fmla="*/ 136 w 140"/>
                <a:gd name="T9" fmla="*/ 14 h 227"/>
                <a:gd name="T10" fmla="*/ 106 w 140"/>
                <a:gd name="T11" fmla="*/ 103 h 227"/>
                <a:gd name="T12" fmla="*/ 48 w 140"/>
                <a:gd name="T13" fmla="*/ 181 h 227"/>
                <a:gd name="T14" fmla="*/ 11 w 140"/>
                <a:gd name="T15" fmla="*/ 216 h 227"/>
                <a:gd name="T16" fmla="*/ 7 w 140"/>
                <a:gd name="T17" fmla="*/ 222 h 227"/>
                <a:gd name="T18" fmla="*/ 5 w 140"/>
                <a:gd name="T19" fmla="*/ 225 h 227"/>
                <a:gd name="T20" fmla="*/ 2 w 140"/>
                <a:gd name="T21" fmla="*/ 225 h 227"/>
                <a:gd name="T22" fmla="*/ 4 w 140"/>
                <a:gd name="T23" fmla="*/ 219 h 227"/>
                <a:gd name="T24" fmla="*/ 18 w 140"/>
                <a:gd name="T25" fmla="*/ 193 h 227"/>
                <a:gd name="T26" fmla="*/ 47 w 140"/>
                <a:gd name="T27" fmla="*/ 124 h 227"/>
                <a:gd name="T28" fmla="*/ 59 w 140"/>
                <a:gd name="T29" fmla="*/ 10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227">
                  <a:moveTo>
                    <a:pt x="59" y="100"/>
                  </a:moveTo>
                  <a:cubicBezTo>
                    <a:pt x="69" y="87"/>
                    <a:pt x="79" y="73"/>
                    <a:pt x="90" y="60"/>
                  </a:cubicBezTo>
                  <a:cubicBezTo>
                    <a:pt x="102" y="45"/>
                    <a:pt x="114" y="31"/>
                    <a:pt x="127" y="17"/>
                  </a:cubicBezTo>
                  <a:cubicBezTo>
                    <a:pt x="131" y="13"/>
                    <a:pt x="135" y="8"/>
                    <a:pt x="137" y="0"/>
                  </a:cubicBezTo>
                  <a:cubicBezTo>
                    <a:pt x="140" y="6"/>
                    <a:pt x="138" y="10"/>
                    <a:pt x="136" y="14"/>
                  </a:cubicBezTo>
                  <a:cubicBezTo>
                    <a:pt x="126" y="43"/>
                    <a:pt x="115" y="73"/>
                    <a:pt x="106" y="103"/>
                  </a:cubicBezTo>
                  <a:cubicBezTo>
                    <a:pt x="96" y="136"/>
                    <a:pt x="74" y="159"/>
                    <a:pt x="48" y="181"/>
                  </a:cubicBezTo>
                  <a:cubicBezTo>
                    <a:pt x="35" y="192"/>
                    <a:pt x="23" y="204"/>
                    <a:pt x="11" y="216"/>
                  </a:cubicBezTo>
                  <a:cubicBezTo>
                    <a:pt x="9" y="218"/>
                    <a:pt x="8" y="220"/>
                    <a:pt x="7" y="222"/>
                  </a:cubicBezTo>
                  <a:cubicBezTo>
                    <a:pt x="6" y="223"/>
                    <a:pt x="6" y="224"/>
                    <a:pt x="5" y="225"/>
                  </a:cubicBezTo>
                  <a:cubicBezTo>
                    <a:pt x="4" y="226"/>
                    <a:pt x="2" y="227"/>
                    <a:pt x="2" y="225"/>
                  </a:cubicBezTo>
                  <a:cubicBezTo>
                    <a:pt x="0" y="223"/>
                    <a:pt x="3" y="221"/>
                    <a:pt x="4" y="219"/>
                  </a:cubicBezTo>
                  <a:cubicBezTo>
                    <a:pt x="7" y="209"/>
                    <a:pt x="14" y="202"/>
                    <a:pt x="18" y="193"/>
                  </a:cubicBezTo>
                  <a:cubicBezTo>
                    <a:pt x="26" y="169"/>
                    <a:pt x="36" y="146"/>
                    <a:pt x="47" y="124"/>
                  </a:cubicBezTo>
                  <a:cubicBezTo>
                    <a:pt x="51" y="116"/>
                    <a:pt x="57" y="109"/>
                    <a:pt x="59"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0" name="Freeform 46"/>
            <p:cNvSpPr>
              <a:spLocks/>
            </p:cNvSpPr>
            <p:nvPr userDrawn="1"/>
          </p:nvSpPr>
          <p:spPr bwMode="auto">
            <a:xfrm>
              <a:off x="-3865563" y="3181350"/>
              <a:ext cx="523875" cy="752475"/>
            </a:xfrm>
            <a:custGeom>
              <a:avLst/>
              <a:gdLst>
                <a:gd name="T0" fmla="*/ 75 w 169"/>
                <a:gd name="T1" fmla="*/ 88 h 205"/>
                <a:gd name="T2" fmla="*/ 112 w 169"/>
                <a:gd name="T3" fmla="*/ 52 h 205"/>
                <a:gd name="T4" fmla="*/ 155 w 169"/>
                <a:gd name="T5" fmla="*/ 16 h 205"/>
                <a:gd name="T6" fmla="*/ 167 w 169"/>
                <a:gd name="T7" fmla="*/ 0 h 205"/>
                <a:gd name="T8" fmla="*/ 165 w 169"/>
                <a:gd name="T9" fmla="*/ 13 h 205"/>
                <a:gd name="T10" fmla="*/ 122 w 169"/>
                <a:gd name="T11" fmla="*/ 97 h 205"/>
                <a:gd name="T12" fmla="*/ 54 w 169"/>
                <a:gd name="T13" fmla="*/ 166 h 205"/>
                <a:gd name="T14" fmla="*/ 11 w 169"/>
                <a:gd name="T15" fmla="*/ 196 h 205"/>
                <a:gd name="T16" fmla="*/ 7 w 169"/>
                <a:gd name="T17" fmla="*/ 201 h 205"/>
                <a:gd name="T18" fmla="*/ 5 w 169"/>
                <a:gd name="T19" fmla="*/ 203 h 205"/>
                <a:gd name="T20" fmla="*/ 1 w 169"/>
                <a:gd name="T21" fmla="*/ 203 h 205"/>
                <a:gd name="T22" fmla="*/ 5 w 169"/>
                <a:gd name="T23" fmla="*/ 198 h 205"/>
                <a:gd name="T24" fmla="*/ 22 w 169"/>
                <a:gd name="T25" fmla="*/ 174 h 205"/>
                <a:gd name="T26" fmla="*/ 61 w 169"/>
                <a:gd name="T27" fmla="*/ 109 h 205"/>
                <a:gd name="T28" fmla="*/ 75 w 169"/>
                <a:gd name="T29" fmla="*/ 8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205">
                  <a:moveTo>
                    <a:pt x="75" y="88"/>
                  </a:moveTo>
                  <a:cubicBezTo>
                    <a:pt x="88" y="76"/>
                    <a:pt x="100" y="64"/>
                    <a:pt x="112" y="52"/>
                  </a:cubicBezTo>
                  <a:cubicBezTo>
                    <a:pt x="126" y="40"/>
                    <a:pt x="140" y="27"/>
                    <a:pt x="155" y="16"/>
                  </a:cubicBezTo>
                  <a:cubicBezTo>
                    <a:pt x="160" y="12"/>
                    <a:pt x="164" y="8"/>
                    <a:pt x="167" y="0"/>
                  </a:cubicBezTo>
                  <a:cubicBezTo>
                    <a:pt x="169" y="6"/>
                    <a:pt x="167" y="10"/>
                    <a:pt x="165" y="13"/>
                  </a:cubicBezTo>
                  <a:cubicBezTo>
                    <a:pt x="151" y="41"/>
                    <a:pt x="136" y="69"/>
                    <a:pt x="122" y="97"/>
                  </a:cubicBezTo>
                  <a:cubicBezTo>
                    <a:pt x="107" y="128"/>
                    <a:pt x="82" y="148"/>
                    <a:pt x="54" y="166"/>
                  </a:cubicBezTo>
                  <a:cubicBezTo>
                    <a:pt x="39" y="175"/>
                    <a:pt x="25" y="186"/>
                    <a:pt x="11" y="196"/>
                  </a:cubicBezTo>
                  <a:cubicBezTo>
                    <a:pt x="9" y="197"/>
                    <a:pt x="8" y="199"/>
                    <a:pt x="7" y="201"/>
                  </a:cubicBezTo>
                  <a:cubicBezTo>
                    <a:pt x="6" y="202"/>
                    <a:pt x="6" y="203"/>
                    <a:pt x="5" y="203"/>
                  </a:cubicBezTo>
                  <a:cubicBezTo>
                    <a:pt x="4" y="205"/>
                    <a:pt x="2" y="205"/>
                    <a:pt x="1" y="203"/>
                  </a:cubicBezTo>
                  <a:cubicBezTo>
                    <a:pt x="0" y="201"/>
                    <a:pt x="3" y="199"/>
                    <a:pt x="5" y="198"/>
                  </a:cubicBezTo>
                  <a:cubicBezTo>
                    <a:pt x="9" y="189"/>
                    <a:pt x="17" y="182"/>
                    <a:pt x="22" y="174"/>
                  </a:cubicBezTo>
                  <a:cubicBezTo>
                    <a:pt x="34" y="151"/>
                    <a:pt x="47" y="130"/>
                    <a:pt x="61" y="109"/>
                  </a:cubicBezTo>
                  <a:cubicBezTo>
                    <a:pt x="66" y="102"/>
                    <a:pt x="73" y="97"/>
                    <a:pt x="75"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1" name="Freeform 47"/>
            <p:cNvSpPr>
              <a:spLocks/>
            </p:cNvSpPr>
            <p:nvPr userDrawn="1"/>
          </p:nvSpPr>
          <p:spPr bwMode="auto">
            <a:xfrm>
              <a:off x="-3240088" y="2266950"/>
              <a:ext cx="525462" cy="752475"/>
            </a:xfrm>
            <a:custGeom>
              <a:avLst/>
              <a:gdLst>
                <a:gd name="T0" fmla="*/ 75 w 169"/>
                <a:gd name="T1" fmla="*/ 88 h 205"/>
                <a:gd name="T2" fmla="*/ 112 w 169"/>
                <a:gd name="T3" fmla="*/ 53 h 205"/>
                <a:gd name="T4" fmla="*/ 155 w 169"/>
                <a:gd name="T5" fmla="*/ 16 h 205"/>
                <a:gd name="T6" fmla="*/ 167 w 169"/>
                <a:gd name="T7" fmla="*/ 0 h 205"/>
                <a:gd name="T8" fmla="*/ 165 w 169"/>
                <a:gd name="T9" fmla="*/ 14 h 205"/>
                <a:gd name="T10" fmla="*/ 122 w 169"/>
                <a:gd name="T11" fmla="*/ 97 h 205"/>
                <a:gd name="T12" fmla="*/ 53 w 169"/>
                <a:gd name="T13" fmla="*/ 167 h 205"/>
                <a:gd name="T14" fmla="*/ 11 w 169"/>
                <a:gd name="T15" fmla="*/ 196 h 205"/>
                <a:gd name="T16" fmla="*/ 7 w 169"/>
                <a:gd name="T17" fmla="*/ 202 h 205"/>
                <a:gd name="T18" fmla="*/ 5 w 169"/>
                <a:gd name="T19" fmla="*/ 204 h 205"/>
                <a:gd name="T20" fmla="*/ 1 w 169"/>
                <a:gd name="T21" fmla="*/ 204 h 205"/>
                <a:gd name="T22" fmla="*/ 4 w 169"/>
                <a:gd name="T23" fmla="*/ 198 h 205"/>
                <a:gd name="T24" fmla="*/ 22 w 169"/>
                <a:gd name="T25" fmla="*/ 174 h 205"/>
                <a:gd name="T26" fmla="*/ 61 w 169"/>
                <a:gd name="T27" fmla="*/ 110 h 205"/>
                <a:gd name="T28" fmla="*/ 75 w 169"/>
                <a:gd name="T29" fmla="*/ 8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205">
                  <a:moveTo>
                    <a:pt x="75" y="88"/>
                  </a:moveTo>
                  <a:cubicBezTo>
                    <a:pt x="88" y="77"/>
                    <a:pt x="99" y="64"/>
                    <a:pt x="112" y="53"/>
                  </a:cubicBezTo>
                  <a:cubicBezTo>
                    <a:pt x="126" y="40"/>
                    <a:pt x="140" y="28"/>
                    <a:pt x="155" y="16"/>
                  </a:cubicBezTo>
                  <a:cubicBezTo>
                    <a:pt x="160" y="12"/>
                    <a:pt x="164" y="8"/>
                    <a:pt x="167" y="0"/>
                  </a:cubicBezTo>
                  <a:cubicBezTo>
                    <a:pt x="169" y="7"/>
                    <a:pt x="166" y="11"/>
                    <a:pt x="165" y="14"/>
                  </a:cubicBezTo>
                  <a:cubicBezTo>
                    <a:pt x="151" y="42"/>
                    <a:pt x="135" y="69"/>
                    <a:pt x="122" y="97"/>
                  </a:cubicBezTo>
                  <a:cubicBezTo>
                    <a:pt x="107" y="129"/>
                    <a:pt x="82" y="149"/>
                    <a:pt x="53" y="167"/>
                  </a:cubicBezTo>
                  <a:cubicBezTo>
                    <a:pt x="39" y="176"/>
                    <a:pt x="25" y="186"/>
                    <a:pt x="11" y="196"/>
                  </a:cubicBezTo>
                  <a:cubicBezTo>
                    <a:pt x="9" y="198"/>
                    <a:pt x="8" y="200"/>
                    <a:pt x="7" y="202"/>
                  </a:cubicBezTo>
                  <a:cubicBezTo>
                    <a:pt x="6" y="203"/>
                    <a:pt x="5" y="203"/>
                    <a:pt x="5" y="204"/>
                  </a:cubicBezTo>
                  <a:cubicBezTo>
                    <a:pt x="4" y="205"/>
                    <a:pt x="2" y="205"/>
                    <a:pt x="1" y="204"/>
                  </a:cubicBezTo>
                  <a:cubicBezTo>
                    <a:pt x="0" y="201"/>
                    <a:pt x="3" y="200"/>
                    <a:pt x="4" y="198"/>
                  </a:cubicBezTo>
                  <a:cubicBezTo>
                    <a:pt x="8" y="189"/>
                    <a:pt x="17" y="183"/>
                    <a:pt x="22" y="174"/>
                  </a:cubicBezTo>
                  <a:cubicBezTo>
                    <a:pt x="33" y="152"/>
                    <a:pt x="47" y="130"/>
                    <a:pt x="61" y="110"/>
                  </a:cubicBezTo>
                  <a:cubicBezTo>
                    <a:pt x="66" y="103"/>
                    <a:pt x="73" y="97"/>
                    <a:pt x="75"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2" name="Freeform 48"/>
            <p:cNvSpPr>
              <a:spLocks/>
            </p:cNvSpPr>
            <p:nvPr userDrawn="1"/>
          </p:nvSpPr>
          <p:spPr bwMode="auto">
            <a:xfrm>
              <a:off x="-2674938" y="1530350"/>
              <a:ext cx="347662" cy="619125"/>
            </a:xfrm>
            <a:custGeom>
              <a:avLst/>
              <a:gdLst>
                <a:gd name="T0" fmla="*/ 48 w 112"/>
                <a:gd name="T1" fmla="*/ 74 h 169"/>
                <a:gd name="T2" fmla="*/ 73 w 112"/>
                <a:gd name="T3" fmla="*/ 44 h 169"/>
                <a:gd name="T4" fmla="*/ 102 w 112"/>
                <a:gd name="T5" fmla="*/ 13 h 169"/>
                <a:gd name="T6" fmla="*/ 110 w 112"/>
                <a:gd name="T7" fmla="*/ 0 h 169"/>
                <a:gd name="T8" fmla="*/ 109 w 112"/>
                <a:gd name="T9" fmla="*/ 10 h 169"/>
                <a:gd name="T10" fmla="*/ 84 w 112"/>
                <a:gd name="T11" fmla="*/ 77 h 169"/>
                <a:gd name="T12" fmla="*/ 38 w 112"/>
                <a:gd name="T13" fmla="*/ 135 h 169"/>
                <a:gd name="T14" fmla="*/ 8 w 112"/>
                <a:gd name="T15" fmla="*/ 162 h 169"/>
                <a:gd name="T16" fmla="*/ 5 w 112"/>
                <a:gd name="T17" fmla="*/ 166 h 169"/>
                <a:gd name="T18" fmla="*/ 4 w 112"/>
                <a:gd name="T19" fmla="*/ 168 h 169"/>
                <a:gd name="T20" fmla="*/ 1 w 112"/>
                <a:gd name="T21" fmla="*/ 168 h 169"/>
                <a:gd name="T22" fmla="*/ 3 w 112"/>
                <a:gd name="T23" fmla="*/ 164 h 169"/>
                <a:gd name="T24" fmla="*/ 14 w 112"/>
                <a:gd name="T25" fmla="*/ 144 h 169"/>
                <a:gd name="T26" fmla="*/ 39 w 112"/>
                <a:gd name="T27" fmla="*/ 92 h 169"/>
                <a:gd name="T28" fmla="*/ 48 w 112"/>
                <a:gd name="T29" fmla="*/ 7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169">
                  <a:moveTo>
                    <a:pt x="48" y="74"/>
                  </a:moveTo>
                  <a:cubicBezTo>
                    <a:pt x="56" y="64"/>
                    <a:pt x="64" y="54"/>
                    <a:pt x="73" y="44"/>
                  </a:cubicBezTo>
                  <a:cubicBezTo>
                    <a:pt x="82" y="33"/>
                    <a:pt x="92" y="23"/>
                    <a:pt x="102" y="13"/>
                  </a:cubicBezTo>
                  <a:cubicBezTo>
                    <a:pt x="105" y="9"/>
                    <a:pt x="109" y="6"/>
                    <a:pt x="110" y="0"/>
                  </a:cubicBezTo>
                  <a:cubicBezTo>
                    <a:pt x="112" y="5"/>
                    <a:pt x="110" y="8"/>
                    <a:pt x="109" y="10"/>
                  </a:cubicBezTo>
                  <a:cubicBezTo>
                    <a:pt x="101" y="33"/>
                    <a:pt x="92" y="55"/>
                    <a:pt x="84" y="77"/>
                  </a:cubicBezTo>
                  <a:cubicBezTo>
                    <a:pt x="75" y="102"/>
                    <a:pt x="58" y="120"/>
                    <a:pt x="38" y="135"/>
                  </a:cubicBezTo>
                  <a:cubicBezTo>
                    <a:pt x="28" y="143"/>
                    <a:pt x="18" y="153"/>
                    <a:pt x="8" y="162"/>
                  </a:cubicBezTo>
                  <a:cubicBezTo>
                    <a:pt x="7" y="163"/>
                    <a:pt x="6" y="165"/>
                    <a:pt x="5" y="166"/>
                  </a:cubicBezTo>
                  <a:cubicBezTo>
                    <a:pt x="5" y="167"/>
                    <a:pt x="4" y="167"/>
                    <a:pt x="4" y="168"/>
                  </a:cubicBezTo>
                  <a:cubicBezTo>
                    <a:pt x="3" y="169"/>
                    <a:pt x="2" y="169"/>
                    <a:pt x="1" y="168"/>
                  </a:cubicBezTo>
                  <a:cubicBezTo>
                    <a:pt x="0" y="166"/>
                    <a:pt x="2" y="165"/>
                    <a:pt x="3" y="164"/>
                  </a:cubicBezTo>
                  <a:cubicBezTo>
                    <a:pt x="6" y="156"/>
                    <a:pt x="12" y="151"/>
                    <a:pt x="14" y="144"/>
                  </a:cubicBezTo>
                  <a:cubicBezTo>
                    <a:pt x="21" y="126"/>
                    <a:pt x="30" y="109"/>
                    <a:pt x="39" y="92"/>
                  </a:cubicBezTo>
                  <a:cubicBezTo>
                    <a:pt x="42" y="86"/>
                    <a:pt x="47" y="81"/>
                    <a:pt x="4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3" name="Freeform 49"/>
            <p:cNvSpPr>
              <a:spLocks/>
            </p:cNvSpPr>
            <p:nvPr userDrawn="1"/>
          </p:nvSpPr>
          <p:spPr bwMode="auto">
            <a:xfrm>
              <a:off x="-2306638" y="1020763"/>
              <a:ext cx="187325" cy="403225"/>
            </a:xfrm>
            <a:custGeom>
              <a:avLst/>
              <a:gdLst>
                <a:gd name="T0" fmla="*/ 24 w 60"/>
                <a:gd name="T1" fmla="*/ 49 h 110"/>
                <a:gd name="T2" fmla="*/ 38 w 60"/>
                <a:gd name="T3" fmla="*/ 29 h 110"/>
                <a:gd name="T4" fmla="*/ 54 w 60"/>
                <a:gd name="T5" fmla="*/ 8 h 110"/>
                <a:gd name="T6" fmla="*/ 58 w 60"/>
                <a:gd name="T7" fmla="*/ 0 h 110"/>
                <a:gd name="T8" fmla="*/ 59 w 60"/>
                <a:gd name="T9" fmla="*/ 6 h 110"/>
                <a:gd name="T10" fmla="*/ 47 w 60"/>
                <a:gd name="T11" fmla="*/ 49 h 110"/>
                <a:gd name="T12" fmla="*/ 22 w 60"/>
                <a:gd name="T13" fmla="*/ 87 h 110"/>
                <a:gd name="T14" fmla="*/ 5 w 60"/>
                <a:gd name="T15" fmla="*/ 105 h 110"/>
                <a:gd name="T16" fmla="*/ 3 w 60"/>
                <a:gd name="T17" fmla="*/ 108 h 110"/>
                <a:gd name="T18" fmla="*/ 3 w 60"/>
                <a:gd name="T19" fmla="*/ 109 h 110"/>
                <a:gd name="T20" fmla="*/ 1 w 60"/>
                <a:gd name="T21" fmla="*/ 110 h 110"/>
                <a:gd name="T22" fmla="*/ 2 w 60"/>
                <a:gd name="T23" fmla="*/ 107 h 110"/>
                <a:gd name="T24" fmla="*/ 8 w 60"/>
                <a:gd name="T25" fmla="*/ 94 h 110"/>
                <a:gd name="T26" fmla="*/ 20 w 60"/>
                <a:gd name="T27" fmla="*/ 61 h 110"/>
                <a:gd name="T28" fmla="*/ 24 w 60"/>
                <a:gd name="T29" fmla="*/ 4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10">
                  <a:moveTo>
                    <a:pt x="24" y="49"/>
                  </a:moveTo>
                  <a:cubicBezTo>
                    <a:pt x="29" y="43"/>
                    <a:pt x="33" y="36"/>
                    <a:pt x="38" y="29"/>
                  </a:cubicBezTo>
                  <a:cubicBezTo>
                    <a:pt x="43" y="22"/>
                    <a:pt x="49" y="15"/>
                    <a:pt x="54" y="8"/>
                  </a:cubicBezTo>
                  <a:cubicBezTo>
                    <a:pt x="56" y="6"/>
                    <a:pt x="58" y="4"/>
                    <a:pt x="58" y="0"/>
                  </a:cubicBezTo>
                  <a:cubicBezTo>
                    <a:pt x="60" y="3"/>
                    <a:pt x="59" y="5"/>
                    <a:pt x="59" y="6"/>
                  </a:cubicBezTo>
                  <a:cubicBezTo>
                    <a:pt x="55" y="21"/>
                    <a:pt x="50" y="35"/>
                    <a:pt x="47" y="49"/>
                  </a:cubicBezTo>
                  <a:cubicBezTo>
                    <a:pt x="43" y="65"/>
                    <a:pt x="33" y="77"/>
                    <a:pt x="22" y="87"/>
                  </a:cubicBezTo>
                  <a:cubicBezTo>
                    <a:pt x="16" y="93"/>
                    <a:pt x="10" y="99"/>
                    <a:pt x="5" y="105"/>
                  </a:cubicBezTo>
                  <a:cubicBezTo>
                    <a:pt x="4" y="106"/>
                    <a:pt x="4" y="107"/>
                    <a:pt x="3" y="108"/>
                  </a:cubicBezTo>
                  <a:cubicBezTo>
                    <a:pt x="3" y="109"/>
                    <a:pt x="3" y="109"/>
                    <a:pt x="3" y="109"/>
                  </a:cubicBezTo>
                  <a:cubicBezTo>
                    <a:pt x="2" y="110"/>
                    <a:pt x="1" y="110"/>
                    <a:pt x="1" y="110"/>
                  </a:cubicBezTo>
                  <a:cubicBezTo>
                    <a:pt x="0" y="109"/>
                    <a:pt x="1" y="108"/>
                    <a:pt x="2" y="107"/>
                  </a:cubicBezTo>
                  <a:cubicBezTo>
                    <a:pt x="3" y="102"/>
                    <a:pt x="6" y="99"/>
                    <a:pt x="8" y="94"/>
                  </a:cubicBezTo>
                  <a:cubicBezTo>
                    <a:pt x="11" y="83"/>
                    <a:pt x="15" y="71"/>
                    <a:pt x="20" y="61"/>
                  </a:cubicBezTo>
                  <a:cubicBezTo>
                    <a:pt x="21" y="57"/>
                    <a:pt x="24" y="54"/>
                    <a:pt x="24"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4" name="Freeform 50"/>
            <p:cNvSpPr>
              <a:spLocks/>
            </p:cNvSpPr>
            <p:nvPr userDrawn="1"/>
          </p:nvSpPr>
          <p:spPr bwMode="auto">
            <a:xfrm>
              <a:off x="-3509963" y="3775075"/>
              <a:ext cx="525462" cy="752475"/>
            </a:xfrm>
            <a:custGeom>
              <a:avLst/>
              <a:gdLst>
                <a:gd name="T0" fmla="*/ 75 w 169"/>
                <a:gd name="T1" fmla="*/ 88 h 205"/>
                <a:gd name="T2" fmla="*/ 112 w 169"/>
                <a:gd name="T3" fmla="*/ 52 h 205"/>
                <a:gd name="T4" fmla="*/ 154 w 169"/>
                <a:gd name="T5" fmla="*/ 16 h 205"/>
                <a:gd name="T6" fmla="*/ 167 w 169"/>
                <a:gd name="T7" fmla="*/ 0 h 205"/>
                <a:gd name="T8" fmla="*/ 164 w 169"/>
                <a:gd name="T9" fmla="*/ 13 h 205"/>
                <a:gd name="T10" fmla="*/ 122 w 169"/>
                <a:gd name="T11" fmla="*/ 97 h 205"/>
                <a:gd name="T12" fmla="*/ 53 w 169"/>
                <a:gd name="T13" fmla="*/ 166 h 205"/>
                <a:gd name="T14" fmla="*/ 11 w 169"/>
                <a:gd name="T15" fmla="*/ 196 h 205"/>
                <a:gd name="T16" fmla="*/ 6 w 169"/>
                <a:gd name="T17" fmla="*/ 201 h 205"/>
                <a:gd name="T18" fmla="*/ 4 w 169"/>
                <a:gd name="T19" fmla="*/ 203 h 205"/>
                <a:gd name="T20" fmla="*/ 1 w 169"/>
                <a:gd name="T21" fmla="*/ 203 h 205"/>
                <a:gd name="T22" fmla="*/ 4 w 169"/>
                <a:gd name="T23" fmla="*/ 198 h 205"/>
                <a:gd name="T24" fmla="*/ 21 w 169"/>
                <a:gd name="T25" fmla="*/ 174 h 205"/>
                <a:gd name="T26" fmla="*/ 61 w 169"/>
                <a:gd name="T27" fmla="*/ 109 h 205"/>
                <a:gd name="T28" fmla="*/ 75 w 169"/>
                <a:gd name="T29" fmla="*/ 8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205">
                  <a:moveTo>
                    <a:pt x="75" y="88"/>
                  </a:moveTo>
                  <a:cubicBezTo>
                    <a:pt x="87" y="76"/>
                    <a:pt x="99" y="64"/>
                    <a:pt x="112" y="52"/>
                  </a:cubicBezTo>
                  <a:cubicBezTo>
                    <a:pt x="126" y="40"/>
                    <a:pt x="140" y="27"/>
                    <a:pt x="154" y="16"/>
                  </a:cubicBezTo>
                  <a:cubicBezTo>
                    <a:pt x="159" y="12"/>
                    <a:pt x="164" y="8"/>
                    <a:pt x="167" y="0"/>
                  </a:cubicBezTo>
                  <a:cubicBezTo>
                    <a:pt x="169" y="6"/>
                    <a:pt x="166" y="10"/>
                    <a:pt x="164" y="13"/>
                  </a:cubicBezTo>
                  <a:cubicBezTo>
                    <a:pt x="150" y="41"/>
                    <a:pt x="135" y="69"/>
                    <a:pt x="122" y="97"/>
                  </a:cubicBezTo>
                  <a:cubicBezTo>
                    <a:pt x="107" y="128"/>
                    <a:pt x="82" y="148"/>
                    <a:pt x="53" y="166"/>
                  </a:cubicBezTo>
                  <a:cubicBezTo>
                    <a:pt x="38" y="175"/>
                    <a:pt x="25" y="186"/>
                    <a:pt x="11" y="196"/>
                  </a:cubicBezTo>
                  <a:cubicBezTo>
                    <a:pt x="9" y="197"/>
                    <a:pt x="8" y="199"/>
                    <a:pt x="6" y="201"/>
                  </a:cubicBezTo>
                  <a:cubicBezTo>
                    <a:pt x="6" y="202"/>
                    <a:pt x="5" y="203"/>
                    <a:pt x="4" y="203"/>
                  </a:cubicBezTo>
                  <a:cubicBezTo>
                    <a:pt x="3" y="205"/>
                    <a:pt x="1" y="205"/>
                    <a:pt x="1" y="203"/>
                  </a:cubicBezTo>
                  <a:cubicBezTo>
                    <a:pt x="0" y="201"/>
                    <a:pt x="2" y="199"/>
                    <a:pt x="4" y="198"/>
                  </a:cubicBezTo>
                  <a:cubicBezTo>
                    <a:pt x="8" y="189"/>
                    <a:pt x="17" y="182"/>
                    <a:pt x="21" y="174"/>
                  </a:cubicBezTo>
                  <a:cubicBezTo>
                    <a:pt x="33" y="151"/>
                    <a:pt x="46" y="130"/>
                    <a:pt x="61" y="109"/>
                  </a:cubicBezTo>
                  <a:cubicBezTo>
                    <a:pt x="66" y="102"/>
                    <a:pt x="73" y="97"/>
                    <a:pt x="75"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5" name="Freeform 51"/>
            <p:cNvSpPr>
              <a:spLocks/>
            </p:cNvSpPr>
            <p:nvPr userDrawn="1"/>
          </p:nvSpPr>
          <p:spPr bwMode="auto">
            <a:xfrm>
              <a:off x="-4337050" y="4706938"/>
              <a:ext cx="612775" cy="646113"/>
            </a:xfrm>
            <a:custGeom>
              <a:avLst/>
              <a:gdLst>
                <a:gd name="T0" fmla="*/ 92 w 198"/>
                <a:gd name="T1" fmla="*/ 72 h 176"/>
                <a:gd name="T2" fmla="*/ 134 w 198"/>
                <a:gd name="T3" fmla="*/ 43 h 176"/>
                <a:gd name="T4" fmla="*/ 182 w 198"/>
                <a:gd name="T5" fmla="*/ 14 h 176"/>
                <a:gd name="T6" fmla="*/ 197 w 198"/>
                <a:gd name="T7" fmla="*/ 0 h 176"/>
                <a:gd name="T8" fmla="*/ 192 w 198"/>
                <a:gd name="T9" fmla="*/ 13 h 176"/>
                <a:gd name="T10" fmla="*/ 137 w 198"/>
                <a:gd name="T11" fmla="*/ 89 h 176"/>
                <a:gd name="T12" fmla="*/ 58 w 198"/>
                <a:gd name="T13" fmla="*/ 146 h 176"/>
                <a:gd name="T14" fmla="*/ 11 w 198"/>
                <a:gd name="T15" fmla="*/ 168 h 176"/>
                <a:gd name="T16" fmla="*/ 6 w 198"/>
                <a:gd name="T17" fmla="*/ 173 h 176"/>
                <a:gd name="T18" fmla="*/ 4 w 198"/>
                <a:gd name="T19" fmla="*/ 175 h 176"/>
                <a:gd name="T20" fmla="*/ 0 w 198"/>
                <a:gd name="T21" fmla="*/ 174 h 176"/>
                <a:gd name="T22" fmla="*/ 4 w 198"/>
                <a:gd name="T23" fmla="*/ 169 h 176"/>
                <a:gd name="T24" fmla="*/ 25 w 198"/>
                <a:gd name="T25" fmla="*/ 148 h 176"/>
                <a:gd name="T26" fmla="*/ 75 w 198"/>
                <a:gd name="T27" fmla="*/ 91 h 176"/>
                <a:gd name="T28" fmla="*/ 92 w 198"/>
                <a:gd name="T29"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8" h="176">
                  <a:moveTo>
                    <a:pt x="92" y="72"/>
                  </a:moveTo>
                  <a:cubicBezTo>
                    <a:pt x="106" y="63"/>
                    <a:pt x="120" y="52"/>
                    <a:pt x="134" y="43"/>
                  </a:cubicBezTo>
                  <a:cubicBezTo>
                    <a:pt x="150" y="33"/>
                    <a:pt x="166" y="23"/>
                    <a:pt x="182" y="14"/>
                  </a:cubicBezTo>
                  <a:cubicBezTo>
                    <a:pt x="188" y="11"/>
                    <a:pt x="193" y="7"/>
                    <a:pt x="197" y="0"/>
                  </a:cubicBezTo>
                  <a:cubicBezTo>
                    <a:pt x="198" y="7"/>
                    <a:pt x="195" y="10"/>
                    <a:pt x="192" y="13"/>
                  </a:cubicBezTo>
                  <a:cubicBezTo>
                    <a:pt x="174" y="39"/>
                    <a:pt x="155" y="63"/>
                    <a:pt x="137" y="89"/>
                  </a:cubicBezTo>
                  <a:cubicBezTo>
                    <a:pt x="117" y="117"/>
                    <a:pt x="89" y="133"/>
                    <a:pt x="58" y="146"/>
                  </a:cubicBezTo>
                  <a:cubicBezTo>
                    <a:pt x="42" y="152"/>
                    <a:pt x="27" y="161"/>
                    <a:pt x="11" y="168"/>
                  </a:cubicBezTo>
                  <a:cubicBezTo>
                    <a:pt x="9" y="169"/>
                    <a:pt x="8" y="172"/>
                    <a:pt x="6" y="173"/>
                  </a:cubicBezTo>
                  <a:cubicBezTo>
                    <a:pt x="5" y="174"/>
                    <a:pt x="5" y="174"/>
                    <a:pt x="4" y="175"/>
                  </a:cubicBezTo>
                  <a:cubicBezTo>
                    <a:pt x="2" y="176"/>
                    <a:pt x="1" y="176"/>
                    <a:pt x="0" y="174"/>
                  </a:cubicBezTo>
                  <a:cubicBezTo>
                    <a:pt x="0" y="171"/>
                    <a:pt x="3" y="171"/>
                    <a:pt x="4" y="169"/>
                  </a:cubicBezTo>
                  <a:cubicBezTo>
                    <a:pt x="10" y="161"/>
                    <a:pt x="19" y="156"/>
                    <a:pt x="25" y="148"/>
                  </a:cubicBezTo>
                  <a:cubicBezTo>
                    <a:pt x="41" y="128"/>
                    <a:pt x="57" y="109"/>
                    <a:pt x="75" y="91"/>
                  </a:cubicBezTo>
                  <a:cubicBezTo>
                    <a:pt x="81" y="85"/>
                    <a:pt x="88" y="81"/>
                    <a:pt x="9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6" name="Freeform 52"/>
            <p:cNvSpPr>
              <a:spLocks/>
            </p:cNvSpPr>
            <p:nvPr userDrawn="1"/>
          </p:nvSpPr>
          <p:spPr bwMode="auto">
            <a:xfrm>
              <a:off x="-2882900" y="2862263"/>
              <a:ext cx="523875" cy="752475"/>
            </a:xfrm>
            <a:custGeom>
              <a:avLst/>
              <a:gdLst>
                <a:gd name="T0" fmla="*/ 75 w 169"/>
                <a:gd name="T1" fmla="*/ 88 h 205"/>
                <a:gd name="T2" fmla="*/ 112 w 169"/>
                <a:gd name="T3" fmla="*/ 53 h 205"/>
                <a:gd name="T4" fmla="*/ 154 w 169"/>
                <a:gd name="T5" fmla="*/ 16 h 205"/>
                <a:gd name="T6" fmla="*/ 167 w 169"/>
                <a:gd name="T7" fmla="*/ 0 h 205"/>
                <a:gd name="T8" fmla="*/ 164 w 169"/>
                <a:gd name="T9" fmla="*/ 14 h 205"/>
                <a:gd name="T10" fmla="*/ 122 w 169"/>
                <a:gd name="T11" fmla="*/ 97 h 205"/>
                <a:gd name="T12" fmla="*/ 53 w 169"/>
                <a:gd name="T13" fmla="*/ 167 h 205"/>
                <a:gd name="T14" fmla="*/ 11 w 169"/>
                <a:gd name="T15" fmla="*/ 196 h 205"/>
                <a:gd name="T16" fmla="*/ 6 w 169"/>
                <a:gd name="T17" fmla="*/ 202 h 205"/>
                <a:gd name="T18" fmla="*/ 4 w 169"/>
                <a:gd name="T19" fmla="*/ 204 h 205"/>
                <a:gd name="T20" fmla="*/ 1 w 169"/>
                <a:gd name="T21" fmla="*/ 204 h 205"/>
                <a:gd name="T22" fmla="*/ 4 w 169"/>
                <a:gd name="T23" fmla="*/ 198 h 205"/>
                <a:gd name="T24" fmla="*/ 21 w 169"/>
                <a:gd name="T25" fmla="*/ 174 h 205"/>
                <a:gd name="T26" fmla="*/ 61 w 169"/>
                <a:gd name="T27" fmla="*/ 110 h 205"/>
                <a:gd name="T28" fmla="*/ 75 w 169"/>
                <a:gd name="T29" fmla="*/ 8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205">
                  <a:moveTo>
                    <a:pt x="75" y="88"/>
                  </a:moveTo>
                  <a:cubicBezTo>
                    <a:pt x="87" y="77"/>
                    <a:pt x="99" y="64"/>
                    <a:pt x="112" y="53"/>
                  </a:cubicBezTo>
                  <a:cubicBezTo>
                    <a:pt x="125" y="40"/>
                    <a:pt x="140" y="28"/>
                    <a:pt x="154" y="16"/>
                  </a:cubicBezTo>
                  <a:cubicBezTo>
                    <a:pt x="159" y="12"/>
                    <a:pt x="164" y="8"/>
                    <a:pt x="167" y="0"/>
                  </a:cubicBezTo>
                  <a:cubicBezTo>
                    <a:pt x="169" y="7"/>
                    <a:pt x="166" y="11"/>
                    <a:pt x="164" y="14"/>
                  </a:cubicBezTo>
                  <a:cubicBezTo>
                    <a:pt x="150" y="42"/>
                    <a:pt x="135" y="69"/>
                    <a:pt x="122" y="97"/>
                  </a:cubicBezTo>
                  <a:cubicBezTo>
                    <a:pt x="107" y="129"/>
                    <a:pt x="82" y="149"/>
                    <a:pt x="53" y="167"/>
                  </a:cubicBezTo>
                  <a:cubicBezTo>
                    <a:pt x="38" y="176"/>
                    <a:pt x="25" y="186"/>
                    <a:pt x="11" y="196"/>
                  </a:cubicBezTo>
                  <a:cubicBezTo>
                    <a:pt x="9" y="198"/>
                    <a:pt x="8" y="200"/>
                    <a:pt x="6" y="202"/>
                  </a:cubicBezTo>
                  <a:cubicBezTo>
                    <a:pt x="5" y="203"/>
                    <a:pt x="5" y="203"/>
                    <a:pt x="4" y="204"/>
                  </a:cubicBezTo>
                  <a:cubicBezTo>
                    <a:pt x="3" y="205"/>
                    <a:pt x="1" y="205"/>
                    <a:pt x="1" y="204"/>
                  </a:cubicBezTo>
                  <a:cubicBezTo>
                    <a:pt x="0" y="201"/>
                    <a:pt x="2" y="200"/>
                    <a:pt x="4" y="198"/>
                  </a:cubicBezTo>
                  <a:cubicBezTo>
                    <a:pt x="8" y="189"/>
                    <a:pt x="16" y="183"/>
                    <a:pt x="21" y="174"/>
                  </a:cubicBezTo>
                  <a:cubicBezTo>
                    <a:pt x="33" y="152"/>
                    <a:pt x="46" y="130"/>
                    <a:pt x="61" y="110"/>
                  </a:cubicBezTo>
                  <a:cubicBezTo>
                    <a:pt x="65" y="103"/>
                    <a:pt x="72" y="97"/>
                    <a:pt x="75"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7" name="Freeform 53"/>
            <p:cNvSpPr>
              <a:spLocks/>
            </p:cNvSpPr>
            <p:nvPr userDrawn="1"/>
          </p:nvSpPr>
          <p:spPr bwMode="auto">
            <a:xfrm>
              <a:off x="-2317750" y="2124075"/>
              <a:ext cx="347662" cy="620713"/>
            </a:xfrm>
            <a:custGeom>
              <a:avLst/>
              <a:gdLst>
                <a:gd name="T0" fmla="*/ 47 w 112"/>
                <a:gd name="T1" fmla="*/ 74 h 169"/>
                <a:gd name="T2" fmla="*/ 72 w 112"/>
                <a:gd name="T3" fmla="*/ 44 h 169"/>
                <a:gd name="T4" fmla="*/ 102 w 112"/>
                <a:gd name="T5" fmla="*/ 13 h 169"/>
                <a:gd name="T6" fmla="*/ 110 w 112"/>
                <a:gd name="T7" fmla="*/ 0 h 169"/>
                <a:gd name="T8" fmla="*/ 109 w 112"/>
                <a:gd name="T9" fmla="*/ 10 h 169"/>
                <a:gd name="T10" fmla="*/ 84 w 112"/>
                <a:gd name="T11" fmla="*/ 77 h 169"/>
                <a:gd name="T12" fmla="*/ 37 w 112"/>
                <a:gd name="T13" fmla="*/ 135 h 169"/>
                <a:gd name="T14" fmla="*/ 8 w 112"/>
                <a:gd name="T15" fmla="*/ 162 h 169"/>
                <a:gd name="T16" fmla="*/ 5 w 112"/>
                <a:gd name="T17" fmla="*/ 166 h 169"/>
                <a:gd name="T18" fmla="*/ 4 w 112"/>
                <a:gd name="T19" fmla="*/ 168 h 169"/>
                <a:gd name="T20" fmla="*/ 1 w 112"/>
                <a:gd name="T21" fmla="*/ 168 h 169"/>
                <a:gd name="T22" fmla="*/ 3 w 112"/>
                <a:gd name="T23" fmla="*/ 164 h 169"/>
                <a:gd name="T24" fmla="*/ 14 w 112"/>
                <a:gd name="T25" fmla="*/ 144 h 169"/>
                <a:gd name="T26" fmla="*/ 38 w 112"/>
                <a:gd name="T27" fmla="*/ 92 h 169"/>
                <a:gd name="T28" fmla="*/ 47 w 112"/>
                <a:gd name="T29" fmla="*/ 7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169">
                  <a:moveTo>
                    <a:pt x="47" y="74"/>
                  </a:moveTo>
                  <a:cubicBezTo>
                    <a:pt x="56" y="64"/>
                    <a:pt x="64" y="54"/>
                    <a:pt x="72" y="44"/>
                  </a:cubicBezTo>
                  <a:cubicBezTo>
                    <a:pt x="82" y="33"/>
                    <a:pt x="92" y="23"/>
                    <a:pt x="102" y="13"/>
                  </a:cubicBezTo>
                  <a:cubicBezTo>
                    <a:pt x="105" y="9"/>
                    <a:pt x="108" y="6"/>
                    <a:pt x="110" y="0"/>
                  </a:cubicBezTo>
                  <a:cubicBezTo>
                    <a:pt x="112" y="5"/>
                    <a:pt x="110" y="8"/>
                    <a:pt x="109" y="10"/>
                  </a:cubicBezTo>
                  <a:cubicBezTo>
                    <a:pt x="101" y="33"/>
                    <a:pt x="91" y="55"/>
                    <a:pt x="84" y="77"/>
                  </a:cubicBezTo>
                  <a:cubicBezTo>
                    <a:pt x="75" y="102"/>
                    <a:pt x="58" y="120"/>
                    <a:pt x="37" y="135"/>
                  </a:cubicBezTo>
                  <a:cubicBezTo>
                    <a:pt x="27" y="143"/>
                    <a:pt x="18" y="153"/>
                    <a:pt x="8" y="162"/>
                  </a:cubicBezTo>
                  <a:cubicBezTo>
                    <a:pt x="7" y="163"/>
                    <a:pt x="6" y="165"/>
                    <a:pt x="5" y="166"/>
                  </a:cubicBezTo>
                  <a:cubicBezTo>
                    <a:pt x="4" y="167"/>
                    <a:pt x="4" y="167"/>
                    <a:pt x="4" y="168"/>
                  </a:cubicBezTo>
                  <a:cubicBezTo>
                    <a:pt x="3" y="169"/>
                    <a:pt x="1" y="169"/>
                    <a:pt x="1" y="168"/>
                  </a:cubicBezTo>
                  <a:cubicBezTo>
                    <a:pt x="0" y="166"/>
                    <a:pt x="2" y="165"/>
                    <a:pt x="3" y="164"/>
                  </a:cubicBezTo>
                  <a:cubicBezTo>
                    <a:pt x="5" y="156"/>
                    <a:pt x="11" y="151"/>
                    <a:pt x="14" y="144"/>
                  </a:cubicBezTo>
                  <a:cubicBezTo>
                    <a:pt x="21" y="126"/>
                    <a:pt x="29" y="109"/>
                    <a:pt x="38" y="92"/>
                  </a:cubicBezTo>
                  <a:cubicBezTo>
                    <a:pt x="42" y="86"/>
                    <a:pt x="46" y="81"/>
                    <a:pt x="4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8" name="Freeform 54"/>
            <p:cNvSpPr>
              <a:spLocks/>
            </p:cNvSpPr>
            <p:nvPr userDrawn="1"/>
          </p:nvSpPr>
          <p:spPr bwMode="auto">
            <a:xfrm>
              <a:off x="-1949450" y="1614488"/>
              <a:ext cx="182562" cy="403225"/>
            </a:xfrm>
            <a:custGeom>
              <a:avLst/>
              <a:gdLst>
                <a:gd name="T0" fmla="*/ 24 w 59"/>
                <a:gd name="T1" fmla="*/ 49 h 110"/>
                <a:gd name="T2" fmla="*/ 37 w 59"/>
                <a:gd name="T3" fmla="*/ 29 h 110"/>
                <a:gd name="T4" fmla="*/ 54 w 59"/>
                <a:gd name="T5" fmla="*/ 8 h 110"/>
                <a:gd name="T6" fmla="*/ 58 w 59"/>
                <a:gd name="T7" fmla="*/ 0 h 110"/>
                <a:gd name="T8" fmla="*/ 58 w 59"/>
                <a:gd name="T9" fmla="*/ 6 h 110"/>
                <a:gd name="T10" fmla="*/ 46 w 59"/>
                <a:gd name="T11" fmla="*/ 49 h 110"/>
                <a:gd name="T12" fmla="*/ 21 w 59"/>
                <a:gd name="T13" fmla="*/ 87 h 110"/>
                <a:gd name="T14" fmla="*/ 4 w 59"/>
                <a:gd name="T15" fmla="*/ 105 h 110"/>
                <a:gd name="T16" fmla="*/ 3 w 59"/>
                <a:gd name="T17" fmla="*/ 108 h 110"/>
                <a:gd name="T18" fmla="*/ 2 w 59"/>
                <a:gd name="T19" fmla="*/ 109 h 110"/>
                <a:gd name="T20" fmla="*/ 0 w 59"/>
                <a:gd name="T21" fmla="*/ 110 h 110"/>
                <a:gd name="T22" fmla="*/ 1 w 59"/>
                <a:gd name="T23" fmla="*/ 107 h 110"/>
                <a:gd name="T24" fmla="*/ 7 w 59"/>
                <a:gd name="T25" fmla="*/ 94 h 110"/>
                <a:gd name="T26" fmla="*/ 19 w 59"/>
                <a:gd name="T27" fmla="*/ 61 h 110"/>
                <a:gd name="T28" fmla="*/ 24 w 59"/>
                <a:gd name="T29" fmla="*/ 4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10">
                  <a:moveTo>
                    <a:pt x="24" y="49"/>
                  </a:moveTo>
                  <a:cubicBezTo>
                    <a:pt x="28" y="43"/>
                    <a:pt x="33" y="36"/>
                    <a:pt x="37" y="29"/>
                  </a:cubicBezTo>
                  <a:cubicBezTo>
                    <a:pt x="43" y="22"/>
                    <a:pt x="48" y="15"/>
                    <a:pt x="54" y="8"/>
                  </a:cubicBezTo>
                  <a:cubicBezTo>
                    <a:pt x="55" y="6"/>
                    <a:pt x="57" y="4"/>
                    <a:pt x="58" y="0"/>
                  </a:cubicBezTo>
                  <a:cubicBezTo>
                    <a:pt x="59" y="3"/>
                    <a:pt x="58" y="5"/>
                    <a:pt x="58" y="6"/>
                  </a:cubicBezTo>
                  <a:cubicBezTo>
                    <a:pt x="54" y="21"/>
                    <a:pt x="50" y="35"/>
                    <a:pt x="46" y="49"/>
                  </a:cubicBezTo>
                  <a:cubicBezTo>
                    <a:pt x="42" y="65"/>
                    <a:pt x="33" y="77"/>
                    <a:pt x="21" y="87"/>
                  </a:cubicBezTo>
                  <a:cubicBezTo>
                    <a:pt x="15" y="93"/>
                    <a:pt x="10" y="99"/>
                    <a:pt x="4" y="105"/>
                  </a:cubicBezTo>
                  <a:cubicBezTo>
                    <a:pt x="4" y="106"/>
                    <a:pt x="3" y="107"/>
                    <a:pt x="3" y="108"/>
                  </a:cubicBezTo>
                  <a:cubicBezTo>
                    <a:pt x="2" y="109"/>
                    <a:pt x="2" y="109"/>
                    <a:pt x="2" y="109"/>
                  </a:cubicBezTo>
                  <a:cubicBezTo>
                    <a:pt x="2" y="110"/>
                    <a:pt x="1" y="110"/>
                    <a:pt x="0" y="110"/>
                  </a:cubicBezTo>
                  <a:cubicBezTo>
                    <a:pt x="0" y="109"/>
                    <a:pt x="1" y="108"/>
                    <a:pt x="1" y="107"/>
                  </a:cubicBezTo>
                  <a:cubicBezTo>
                    <a:pt x="2" y="102"/>
                    <a:pt x="6" y="99"/>
                    <a:pt x="7" y="94"/>
                  </a:cubicBezTo>
                  <a:cubicBezTo>
                    <a:pt x="10" y="83"/>
                    <a:pt x="14" y="71"/>
                    <a:pt x="19" y="61"/>
                  </a:cubicBezTo>
                  <a:cubicBezTo>
                    <a:pt x="21" y="57"/>
                    <a:pt x="23" y="54"/>
                    <a:pt x="24"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9" name="Freeform 55"/>
            <p:cNvSpPr>
              <a:spLocks/>
            </p:cNvSpPr>
            <p:nvPr userDrawn="1"/>
          </p:nvSpPr>
          <p:spPr bwMode="auto">
            <a:xfrm>
              <a:off x="-3325813" y="1004888"/>
              <a:ext cx="371475" cy="873125"/>
            </a:xfrm>
            <a:custGeom>
              <a:avLst/>
              <a:gdLst>
                <a:gd name="T0" fmla="*/ 47 w 120"/>
                <a:gd name="T1" fmla="*/ 107 h 238"/>
                <a:gd name="T2" fmla="*/ 75 w 120"/>
                <a:gd name="T3" fmla="*/ 64 h 238"/>
                <a:gd name="T4" fmla="*/ 108 w 120"/>
                <a:gd name="T5" fmla="*/ 19 h 238"/>
                <a:gd name="T6" fmla="*/ 117 w 120"/>
                <a:gd name="T7" fmla="*/ 0 h 238"/>
                <a:gd name="T8" fmla="*/ 117 w 120"/>
                <a:gd name="T9" fmla="*/ 14 h 238"/>
                <a:gd name="T10" fmla="*/ 95 w 120"/>
                <a:gd name="T11" fmla="*/ 105 h 238"/>
                <a:gd name="T12" fmla="*/ 44 w 120"/>
                <a:gd name="T13" fmla="*/ 188 h 238"/>
                <a:gd name="T14" fmla="*/ 10 w 120"/>
                <a:gd name="T15" fmla="*/ 227 h 238"/>
                <a:gd name="T16" fmla="*/ 6 w 120"/>
                <a:gd name="T17" fmla="*/ 234 h 238"/>
                <a:gd name="T18" fmla="*/ 5 w 120"/>
                <a:gd name="T19" fmla="*/ 236 h 238"/>
                <a:gd name="T20" fmla="*/ 2 w 120"/>
                <a:gd name="T21" fmla="*/ 237 h 238"/>
                <a:gd name="T22" fmla="*/ 4 w 120"/>
                <a:gd name="T23" fmla="*/ 231 h 238"/>
                <a:gd name="T24" fmla="*/ 15 w 120"/>
                <a:gd name="T25" fmla="*/ 203 h 238"/>
                <a:gd name="T26" fmla="*/ 38 w 120"/>
                <a:gd name="T27" fmla="*/ 131 h 238"/>
                <a:gd name="T28" fmla="*/ 47 w 120"/>
                <a:gd name="T29" fmla="*/ 1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238">
                  <a:moveTo>
                    <a:pt x="47" y="107"/>
                  </a:moveTo>
                  <a:cubicBezTo>
                    <a:pt x="57" y="93"/>
                    <a:pt x="65" y="78"/>
                    <a:pt x="75" y="64"/>
                  </a:cubicBezTo>
                  <a:cubicBezTo>
                    <a:pt x="86" y="49"/>
                    <a:pt x="97" y="34"/>
                    <a:pt x="108" y="19"/>
                  </a:cubicBezTo>
                  <a:cubicBezTo>
                    <a:pt x="112" y="14"/>
                    <a:pt x="116" y="9"/>
                    <a:pt x="117" y="0"/>
                  </a:cubicBezTo>
                  <a:cubicBezTo>
                    <a:pt x="120" y="6"/>
                    <a:pt x="118" y="11"/>
                    <a:pt x="117" y="14"/>
                  </a:cubicBezTo>
                  <a:cubicBezTo>
                    <a:pt x="110" y="45"/>
                    <a:pt x="102" y="75"/>
                    <a:pt x="95" y="105"/>
                  </a:cubicBezTo>
                  <a:cubicBezTo>
                    <a:pt x="88" y="139"/>
                    <a:pt x="68" y="165"/>
                    <a:pt x="44" y="188"/>
                  </a:cubicBezTo>
                  <a:cubicBezTo>
                    <a:pt x="32" y="200"/>
                    <a:pt x="21" y="214"/>
                    <a:pt x="10" y="227"/>
                  </a:cubicBezTo>
                  <a:cubicBezTo>
                    <a:pt x="8" y="229"/>
                    <a:pt x="8" y="231"/>
                    <a:pt x="6" y="234"/>
                  </a:cubicBezTo>
                  <a:cubicBezTo>
                    <a:pt x="6" y="234"/>
                    <a:pt x="6" y="235"/>
                    <a:pt x="5" y="236"/>
                  </a:cubicBezTo>
                  <a:cubicBezTo>
                    <a:pt x="4" y="237"/>
                    <a:pt x="3" y="238"/>
                    <a:pt x="2" y="237"/>
                  </a:cubicBezTo>
                  <a:cubicBezTo>
                    <a:pt x="0" y="234"/>
                    <a:pt x="2" y="232"/>
                    <a:pt x="4" y="231"/>
                  </a:cubicBezTo>
                  <a:cubicBezTo>
                    <a:pt x="5" y="221"/>
                    <a:pt x="12" y="213"/>
                    <a:pt x="15" y="203"/>
                  </a:cubicBezTo>
                  <a:cubicBezTo>
                    <a:pt x="21" y="179"/>
                    <a:pt x="29" y="155"/>
                    <a:pt x="38" y="131"/>
                  </a:cubicBezTo>
                  <a:cubicBezTo>
                    <a:pt x="42" y="123"/>
                    <a:pt x="47" y="116"/>
                    <a:pt x="4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0" name="Freeform 56"/>
            <p:cNvSpPr>
              <a:spLocks/>
            </p:cNvSpPr>
            <p:nvPr userDrawn="1"/>
          </p:nvSpPr>
          <p:spPr bwMode="auto">
            <a:xfrm>
              <a:off x="-8202613" y="3643313"/>
              <a:ext cx="644525" cy="382588"/>
            </a:xfrm>
            <a:custGeom>
              <a:avLst/>
              <a:gdLst>
                <a:gd name="T0" fmla="*/ 8 w 208"/>
                <a:gd name="T1" fmla="*/ 103 h 104"/>
                <a:gd name="T2" fmla="*/ 0 w 208"/>
                <a:gd name="T3" fmla="*/ 102 h 104"/>
                <a:gd name="T4" fmla="*/ 116 w 208"/>
                <a:gd name="T5" fmla="*/ 29 h 104"/>
                <a:gd name="T6" fmla="*/ 183 w 208"/>
                <a:gd name="T7" fmla="*/ 8 h 104"/>
                <a:gd name="T8" fmla="*/ 206 w 208"/>
                <a:gd name="T9" fmla="*/ 0 h 104"/>
                <a:gd name="T10" fmla="*/ 208 w 208"/>
                <a:gd name="T11" fmla="*/ 2 h 104"/>
                <a:gd name="T12" fmla="*/ 184 w 208"/>
                <a:gd name="T13" fmla="*/ 24 h 104"/>
                <a:gd name="T14" fmla="*/ 134 w 208"/>
                <a:gd name="T15" fmla="*/ 66 h 104"/>
                <a:gd name="T16" fmla="*/ 84 w 208"/>
                <a:gd name="T17" fmla="*/ 88 h 104"/>
                <a:gd name="T18" fmla="*/ 51 w 208"/>
                <a:gd name="T19" fmla="*/ 98 h 104"/>
                <a:gd name="T20" fmla="*/ 8 w 208"/>
                <a:gd name="T21" fmla="*/ 10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8" h="104">
                  <a:moveTo>
                    <a:pt x="8" y="103"/>
                  </a:moveTo>
                  <a:cubicBezTo>
                    <a:pt x="5" y="103"/>
                    <a:pt x="2" y="104"/>
                    <a:pt x="0" y="102"/>
                  </a:cubicBezTo>
                  <a:cubicBezTo>
                    <a:pt x="36" y="73"/>
                    <a:pt x="73" y="46"/>
                    <a:pt x="116" y="29"/>
                  </a:cubicBezTo>
                  <a:cubicBezTo>
                    <a:pt x="138" y="20"/>
                    <a:pt x="160" y="14"/>
                    <a:pt x="183" y="8"/>
                  </a:cubicBezTo>
                  <a:cubicBezTo>
                    <a:pt x="191" y="7"/>
                    <a:pt x="198" y="3"/>
                    <a:pt x="206" y="0"/>
                  </a:cubicBezTo>
                  <a:cubicBezTo>
                    <a:pt x="207" y="0"/>
                    <a:pt x="208" y="1"/>
                    <a:pt x="208" y="2"/>
                  </a:cubicBezTo>
                  <a:cubicBezTo>
                    <a:pt x="200" y="9"/>
                    <a:pt x="192" y="17"/>
                    <a:pt x="184" y="24"/>
                  </a:cubicBezTo>
                  <a:cubicBezTo>
                    <a:pt x="167" y="38"/>
                    <a:pt x="152" y="54"/>
                    <a:pt x="134" y="66"/>
                  </a:cubicBezTo>
                  <a:cubicBezTo>
                    <a:pt x="119" y="77"/>
                    <a:pt x="102" y="83"/>
                    <a:pt x="84" y="88"/>
                  </a:cubicBezTo>
                  <a:cubicBezTo>
                    <a:pt x="73" y="91"/>
                    <a:pt x="62" y="95"/>
                    <a:pt x="51" y="98"/>
                  </a:cubicBezTo>
                  <a:cubicBezTo>
                    <a:pt x="36" y="97"/>
                    <a:pt x="22" y="101"/>
                    <a:pt x="8"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1" name="Freeform 57"/>
            <p:cNvSpPr>
              <a:spLocks/>
            </p:cNvSpPr>
            <p:nvPr userDrawn="1"/>
          </p:nvSpPr>
          <p:spPr bwMode="auto">
            <a:xfrm>
              <a:off x="-7366000" y="1916113"/>
              <a:ext cx="568325" cy="747713"/>
            </a:xfrm>
            <a:custGeom>
              <a:avLst/>
              <a:gdLst>
                <a:gd name="T0" fmla="*/ 2 w 183"/>
                <a:gd name="T1" fmla="*/ 203 h 204"/>
                <a:gd name="T2" fmla="*/ 4 w 183"/>
                <a:gd name="T3" fmla="*/ 197 h 204"/>
                <a:gd name="T4" fmla="*/ 48 w 183"/>
                <a:gd name="T5" fmla="*/ 142 h 204"/>
                <a:gd name="T6" fmla="*/ 93 w 183"/>
                <a:gd name="T7" fmla="*/ 90 h 204"/>
                <a:gd name="T8" fmla="*/ 140 w 183"/>
                <a:gd name="T9" fmla="*/ 39 h 204"/>
                <a:gd name="T10" fmla="*/ 156 w 183"/>
                <a:gd name="T11" fmla="*/ 27 h 204"/>
                <a:gd name="T12" fmla="*/ 177 w 183"/>
                <a:gd name="T13" fmla="*/ 3 h 204"/>
                <a:gd name="T14" fmla="*/ 181 w 183"/>
                <a:gd name="T15" fmla="*/ 1 h 204"/>
                <a:gd name="T16" fmla="*/ 181 w 183"/>
                <a:gd name="T17" fmla="*/ 6 h 204"/>
                <a:gd name="T18" fmla="*/ 137 w 183"/>
                <a:gd name="T19" fmla="*/ 88 h 204"/>
                <a:gd name="T20" fmla="*/ 125 w 183"/>
                <a:gd name="T21" fmla="*/ 107 h 204"/>
                <a:gd name="T22" fmla="*/ 92 w 183"/>
                <a:gd name="T23" fmla="*/ 141 h 204"/>
                <a:gd name="T24" fmla="*/ 28 w 183"/>
                <a:gd name="T25" fmla="*/ 184 h 204"/>
                <a:gd name="T26" fmla="*/ 8 w 183"/>
                <a:gd name="T27" fmla="*/ 200 h 204"/>
                <a:gd name="T28" fmla="*/ 2 w 183"/>
                <a:gd name="T29" fmla="*/ 20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204">
                  <a:moveTo>
                    <a:pt x="2" y="203"/>
                  </a:moveTo>
                  <a:cubicBezTo>
                    <a:pt x="0" y="200"/>
                    <a:pt x="3" y="199"/>
                    <a:pt x="4" y="197"/>
                  </a:cubicBezTo>
                  <a:cubicBezTo>
                    <a:pt x="21" y="181"/>
                    <a:pt x="34" y="162"/>
                    <a:pt x="48" y="142"/>
                  </a:cubicBezTo>
                  <a:cubicBezTo>
                    <a:pt x="61" y="123"/>
                    <a:pt x="77" y="107"/>
                    <a:pt x="93" y="90"/>
                  </a:cubicBezTo>
                  <a:cubicBezTo>
                    <a:pt x="108" y="72"/>
                    <a:pt x="127" y="57"/>
                    <a:pt x="140" y="39"/>
                  </a:cubicBezTo>
                  <a:cubicBezTo>
                    <a:pt x="144" y="33"/>
                    <a:pt x="152" y="34"/>
                    <a:pt x="156" y="27"/>
                  </a:cubicBezTo>
                  <a:cubicBezTo>
                    <a:pt x="161" y="18"/>
                    <a:pt x="169" y="10"/>
                    <a:pt x="177" y="3"/>
                  </a:cubicBezTo>
                  <a:cubicBezTo>
                    <a:pt x="178" y="2"/>
                    <a:pt x="179" y="0"/>
                    <a:pt x="181" y="1"/>
                  </a:cubicBezTo>
                  <a:cubicBezTo>
                    <a:pt x="183" y="2"/>
                    <a:pt x="182" y="4"/>
                    <a:pt x="181" y="6"/>
                  </a:cubicBezTo>
                  <a:cubicBezTo>
                    <a:pt x="164" y="32"/>
                    <a:pt x="152" y="61"/>
                    <a:pt x="137" y="88"/>
                  </a:cubicBezTo>
                  <a:cubicBezTo>
                    <a:pt x="133" y="95"/>
                    <a:pt x="127" y="101"/>
                    <a:pt x="125" y="107"/>
                  </a:cubicBezTo>
                  <a:cubicBezTo>
                    <a:pt x="121" y="125"/>
                    <a:pt x="103" y="130"/>
                    <a:pt x="92" y="141"/>
                  </a:cubicBezTo>
                  <a:cubicBezTo>
                    <a:pt x="74" y="159"/>
                    <a:pt x="49" y="169"/>
                    <a:pt x="28" y="184"/>
                  </a:cubicBezTo>
                  <a:cubicBezTo>
                    <a:pt x="21" y="189"/>
                    <a:pt x="14" y="194"/>
                    <a:pt x="8" y="200"/>
                  </a:cubicBezTo>
                  <a:cubicBezTo>
                    <a:pt x="6" y="201"/>
                    <a:pt x="5" y="204"/>
                    <a:pt x="2"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2" name="Freeform 58"/>
            <p:cNvSpPr>
              <a:spLocks/>
            </p:cNvSpPr>
            <p:nvPr userDrawn="1"/>
          </p:nvSpPr>
          <p:spPr bwMode="auto">
            <a:xfrm>
              <a:off x="-6651625" y="847725"/>
              <a:ext cx="458787" cy="833438"/>
            </a:xfrm>
            <a:custGeom>
              <a:avLst/>
              <a:gdLst>
                <a:gd name="T0" fmla="*/ 148 w 148"/>
                <a:gd name="T1" fmla="*/ 0 h 227"/>
                <a:gd name="T2" fmla="*/ 129 w 148"/>
                <a:gd name="T3" fmla="*/ 48 h 227"/>
                <a:gd name="T4" fmla="*/ 112 w 148"/>
                <a:gd name="T5" fmla="*/ 93 h 227"/>
                <a:gd name="T6" fmla="*/ 105 w 148"/>
                <a:gd name="T7" fmla="*/ 119 h 227"/>
                <a:gd name="T8" fmla="*/ 102 w 148"/>
                <a:gd name="T9" fmla="*/ 126 h 227"/>
                <a:gd name="T10" fmla="*/ 60 w 148"/>
                <a:gd name="T11" fmla="*/ 174 h 227"/>
                <a:gd name="T12" fmla="*/ 14 w 148"/>
                <a:gd name="T13" fmla="*/ 215 h 227"/>
                <a:gd name="T14" fmla="*/ 7 w 148"/>
                <a:gd name="T15" fmla="*/ 223 h 227"/>
                <a:gd name="T16" fmla="*/ 2 w 148"/>
                <a:gd name="T17" fmla="*/ 225 h 227"/>
                <a:gd name="T18" fmla="*/ 3 w 148"/>
                <a:gd name="T19" fmla="*/ 220 h 227"/>
                <a:gd name="T20" fmla="*/ 46 w 148"/>
                <a:gd name="T21" fmla="*/ 141 h 227"/>
                <a:gd name="T22" fmla="*/ 79 w 148"/>
                <a:gd name="T23" fmla="*/ 89 h 227"/>
                <a:gd name="T24" fmla="*/ 117 w 148"/>
                <a:gd name="T25" fmla="*/ 38 h 227"/>
                <a:gd name="T26" fmla="*/ 148 w 148"/>
                <a:gd name="T27"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227">
                  <a:moveTo>
                    <a:pt x="148" y="0"/>
                  </a:moveTo>
                  <a:cubicBezTo>
                    <a:pt x="140" y="15"/>
                    <a:pt x="134" y="32"/>
                    <a:pt x="129" y="48"/>
                  </a:cubicBezTo>
                  <a:cubicBezTo>
                    <a:pt x="125" y="63"/>
                    <a:pt x="118" y="78"/>
                    <a:pt x="112" y="93"/>
                  </a:cubicBezTo>
                  <a:cubicBezTo>
                    <a:pt x="109" y="101"/>
                    <a:pt x="104" y="109"/>
                    <a:pt x="105" y="119"/>
                  </a:cubicBezTo>
                  <a:cubicBezTo>
                    <a:pt x="105" y="122"/>
                    <a:pt x="104" y="125"/>
                    <a:pt x="102" y="126"/>
                  </a:cubicBezTo>
                  <a:cubicBezTo>
                    <a:pt x="86" y="141"/>
                    <a:pt x="77" y="161"/>
                    <a:pt x="60" y="174"/>
                  </a:cubicBezTo>
                  <a:cubicBezTo>
                    <a:pt x="44" y="187"/>
                    <a:pt x="28" y="200"/>
                    <a:pt x="14" y="215"/>
                  </a:cubicBezTo>
                  <a:cubicBezTo>
                    <a:pt x="11" y="217"/>
                    <a:pt x="9" y="220"/>
                    <a:pt x="7" y="223"/>
                  </a:cubicBezTo>
                  <a:cubicBezTo>
                    <a:pt x="6" y="224"/>
                    <a:pt x="5" y="227"/>
                    <a:pt x="2" y="225"/>
                  </a:cubicBezTo>
                  <a:cubicBezTo>
                    <a:pt x="0" y="224"/>
                    <a:pt x="2" y="222"/>
                    <a:pt x="3" y="220"/>
                  </a:cubicBezTo>
                  <a:cubicBezTo>
                    <a:pt x="20" y="195"/>
                    <a:pt x="31" y="168"/>
                    <a:pt x="46" y="141"/>
                  </a:cubicBezTo>
                  <a:cubicBezTo>
                    <a:pt x="57" y="124"/>
                    <a:pt x="67" y="106"/>
                    <a:pt x="79" y="89"/>
                  </a:cubicBezTo>
                  <a:cubicBezTo>
                    <a:pt x="91" y="71"/>
                    <a:pt x="102" y="53"/>
                    <a:pt x="117" y="38"/>
                  </a:cubicBezTo>
                  <a:cubicBezTo>
                    <a:pt x="128" y="26"/>
                    <a:pt x="135" y="10"/>
                    <a:pt x="1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3" name="Freeform 59"/>
            <p:cNvSpPr>
              <a:spLocks/>
            </p:cNvSpPr>
            <p:nvPr userDrawn="1"/>
          </p:nvSpPr>
          <p:spPr bwMode="auto">
            <a:xfrm>
              <a:off x="-5603875" y="2028825"/>
              <a:ext cx="490537" cy="744538"/>
            </a:xfrm>
            <a:custGeom>
              <a:avLst/>
              <a:gdLst>
                <a:gd name="T0" fmla="*/ 143 w 158"/>
                <a:gd name="T1" fmla="*/ 9 h 203"/>
                <a:gd name="T2" fmla="*/ 144 w 158"/>
                <a:gd name="T3" fmla="*/ 9 h 203"/>
                <a:gd name="T4" fmla="*/ 155 w 158"/>
                <a:gd name="T5" fmla="*/ 3 h 203"/>
                <a:gd name="T6" fmla="*/ 150 w 158"/>
                <a:gd name="T7" fmla="*/ 17 h 203"/>
                <a:gd name="T8" fmla="*/ 123 w 158"/>
                <a:gd name="T9" fmla="*/ 70 h 203"/>
                <a:gd name="T10" fmla="*/ 113 w 158"/>
                <a:gd name="T11" fmla="*/ 90 h 203"/>
                <a:gd name="T12" fmla="*/ 100 w 158"/>
                <a:gd name="T13" fmla="*/ 120 h 203"/>
                <a:gd name="T14" fmla="*/ 99 w 158"/>
                <a:gd name="T15" fmla="*/ 122 h 203"/>
                <a:gd name="T16" fmla="*/ 61 w 158"/>
                <a:gd name="T17" fmla="*/ 154 h 203"/>
                <a:gd name="T18" fmla="*/ 33 w 158"/>
                <a:gd name="T19" fmla="*/ 174 h 203"/>
                <a:gd name="T20" fmla="*/ 6 w 158"/>
                <a:gd name="T21" fmla="*/ 197 h 203"/>
                <a:gd name="T22" fmla="*/ 0 w 158"/>
                <a:gd name="T23" fmla="*/ 199 h 203"/>
                <a:gd name="T24" fmla="*/ 5 w 158"/>
                <a:gd name="T25" fmla="*/ 192 h 203"/>
                <a:gd name="T26" fmla="*/ 52 w 158"/>
                <a:gd name="T27" fmla="*/ 117 h 203"/>
                <a:gd name="T28" fmla="*/ 112 w 158"/>
                <a:gd name="T29" fmla="*/ 38 h 203"/>
                <a:gd name="T30" fmla="*/ 143 w 158"/>
                <a:gd name="T31" fmla="*/ 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203">
                  <a:moveTo>
                    <a:pt x="143" y="9"/>
                  </a:moveTo>
                  <a:cubicBezTo>
                    <a:pt x="144" y="9"/>
                    <a:pt x="144" y="8"/>
                    <a:pt x="144" y="9"/>
                  </a:cubicBezTo>
                  <a:cubicBezTo>
                    <a:pt x="149" y="9"/>
                    <a:pt x="152" y="0"/>
                    <a:pt x="155" y="3"/>
                  </a:cubicBezTo>
                  <a:cubicBezTo>
                    <a:pt x="158" y="7"/>
                    <a:pt x="153" y="14"/>
                    <a:pt x="150" y="17"/>
                  </a:cubicBezTo>
                  <a:cubicBezTo>
                    <a:pt x="137" y="33"/>
                    <a:pt x="132" y="52"/>
                    <a:pt x="123" y="70"/>
                  </a:cubicBezTo>
                  <a:cubicBezTo>
                    <a:pt x="120" y="77"/>
                    <a:pt x="117" y="84"/>
                    <a:pt x="113" y="90"/>
                  </a:cubicBezTo>
                  <a:cubicBezTo>
                    <a:pt x="107" y="99"/>
                    <a:pt x="99" y="108"/>
                    <a:pt x="100" y="120"/>
                  </a:cubicBezTo>
                  <a:cubicBezTo>
                    <a:pt x="100" y="121"/>
                    <a:pt x="99" y="121"/>
                    <a:pt x="99" y="122"/>
                  </a:cubicBezTo>
                  <a:cubicBezTo>
                    <a:pt x="84" y="130"/>
                    <a:pt x="74" y="144"/>
                    <a:pt x="61" y="154"/>
                  </a:cubicBezTo>
                  <a:cubicBezTo>
                    <a:pt x="52" y="161"/>
                    <a:pt x="43" y="169"/>
                    <a:pt x="33" y="174"/>
                  </a:cubicBezTo>
                  <a:cubicBezTo>
                    <a:pt x="22" y="180"/>
                    <a:pt x="16" y="190"/>
                    <a:pt x="6" y="197"/>
                  </a:cubicBezTo>
                  <a:cubicBezTo>
                    <a:pt x="4" y="199"/>
                    <a:pt x="3" y="203"/>
                    <a:pt x="0" y="199"/>
                  </a:cubicBezTo>
                  <a:cubicBezTo>
                    <a:pt x="1" y="197"/>
                    <a:pt x="4" y="195"/>
                    <a:pt x="5" y="192"/>
                  </a:cubicBezTo>
                  <a:cubicBezTo>
                    <a:pt x="23" y="168"/>
                    <a:pt x="36" y="142"/>
                    <a:pt x="52" y="117"/>
                  </a:cubicBezTo>
                  <a:cubicBezTo>
                    <a:pt x="69" y="89"/>
                    <a:pt x="90" y="63"/>
                    <a:pt x="112" y="38"/>
                  </a:cubicBezTo>
                  <a:cubicBezTo>
                    <a:pt x="122" y="28"/>
                    <a:pt x="132" y="18"/>
                    <a:pt x="14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4" name="Freeform 60"/>
            <p:cNvSpPr>
              <a:spLocks/>
            </p:cNvSpPr>
            <p:nvPr userDrawn="1"/>
          </p:nvSpPr>
          <p:spPr bwMode="auto">
            <a:xfrm>
              <a:off x="-8166100" y="3276600"/>
              <a:ext cx="611187" cy="455613"/>
            </a:xfrm>
            <a:custGeom>
              <a:avLst/>
              <a:gdLst>
                <a:gd name="T0" fmla="*/ 3 w 197"/>
                <a:gd name="T1" fmla="*/ 124 h 124"/>
                <a:gd name="T2" fmla="*/ 2 w 197"/>
                <a:gd name="T3" fmla="*/ 121 h 124"/>
                <a:gd name="T4" fmla="*/ 45 w 197"/>
                <a:gd name="T5" fmla="*/ 85 h 124"/>
                <a:gd name="T6" fmla="*/ 111 w 197"/>
                <a:gd name="T7" fmla="*/ 40 h 124"/>
                <a:gd name="T8" fmla="*/ 157 w 197"/>
                <a:gd name="T9" fmla="*/ 18 h 124"/>
                <a:gd name="T10" fmla="*/ 188 w 197"/>
                <a:gd name="T11" fmla="*/ 4 h 124"/>
                <a:gd name="T12" fmla="*/ 197 w 197"/>
                <a:gd name="T13" fmla="*/ 3 h 124"/>
                <a:gd name="T14" fmla="*/ 132 w 197"/>
                <a:gd name="T15" fmla="*/ 70 h 124"/>
                <a:gd name="T16" fmla="*/ 82 w 197"/>
                <a:gd name="T17" fmla="*/ 100 h 124"/>
                <a:gd name="T18" fmla="*/ 43 w 197"/>
                <a:gd name="T19" fmla="*/ 113 h 124"/>
                <a:gd name="T20" fmla="*/ 3 w 197"/>
                <a:gd name="T2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7" h="124">
                  <a:moveTo>
                    <a:pt x="3" y="124"/>
                  </a:moveTo>
                  <a:cubicBezTo>
                    <a:pt x="0" y="124"/>
                    <a:pt x="0" y="123"/>
                    <a:pt x="2" y="121"/>
                  </a:cubicBezTo>
                  <a:cubicBezTo>
                    <a:pt x="16" y="109"/>
                    <a:pt x="31" y="97"/>
                    <a:pt x="45" y="85"/>
                  </a:cubicBezTo>
                  <a:cubicBezTo>
                    <a:pt x="65" y="68"/>
                    <a:pt x="88" y="53"/>
                    <a:pt x="111" y="40"/>
                  </a:cubicBezTo>
                  <a:cubicBezTo>
                    <a:pt x="126" y="31"/>
                    <a:pt x="142" y="26"/>
                    <a:pt x="157" y="18"/>
                  </a:cubicBezTo>
                  <a:cubicBezTo>
                    <a:pt x="168" y="13"/>
                    <a:pt x="178" y="9"/>
                    <a:pt x="188" y="4"/>
                  </a:cubicBezTo>
                  <a:cubicBezTo>
                    <a:pt x="191" y="2"/>
                    <a:pt x="194" y="0"/>
                    <a:pt x="197" y="3"/>
                  </a:cubicBezTo>
                  <a:cubicBezTo>
                    <a:pt x="176" y="26"/>
                    <a:pt x="155" y="49"/>
                    <a:pt x="132" y="70"/>
                  </a:cubicBezTo>
                  <a:cubicBezTo>
                    <a:pt x="117" y="83"/>
                    <a:pt x="100" y="92"/>
                    <a:pt x="82" y="100"/>
                  </a:cubicBezTo>
                  <a:cubicBezTo>
                    <a:pt x="69" y="106"/>
                    <a:pt x="55" y="107"/>
                    <a:pt x="43" y="113"/>
                  </a:cubicBezTo>
                  <a:cubicBezTo>
                    <a:pt x="30" y="116"/>
                    <a:pt x="16" y="120"/>
                    <a:pt x="3"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5" name="Freeform 61"/>
            <p:cNvSpPr>
              <a:spLocks/>
            </p:cNvSpPr>
            <p:nvPr userDrawn="1"/>
          </p:nvSpPr>
          <p:spPr bwMode="auto">
            <a:xfrm>
              <a:off x="-7375525" y="1427163"/>
              <a:ext cx="506412" cy="771525"/>
            </a:xfrm>
            <a:custGeom>
              <a:avLst/>
              <a:gdLst>
                <a:gd name="T0" fmla="*/ 0 w 163"/>
                <a:gd name="T1" fmla="*/ 208 h 210"/>
                <a:gd name="T2" fmla="*/ 31 w 163"/>
                <a:gd name="T3" fmla="*/ 166 h 210"/>
                <a:gd name="T4" fmla="*/ 84 w 163"/>
                <a:gd name="T5" fmla="*/ 90 h 210"/>
                <a:gd name="T6" fmla="*/ 125 w 163"/>
                <a:gd name="T7" fmla="*/ 41 h 210"/>
                <a:gd name="T8" fmla="*/ 155 w 163"/>
                <a:gd name="T9" fmla="*/ 5 h 210"/>
                <a:gd name="T10" fmla="*/ 161 w 163"/>
                <a:gd name="T11" fmla="*/ 2 h 210"/>
                <a:gd name="T12" fmla="*/ 161 w 163"/>
                <a:gd name="T13" fmla="*/ 8 h 210"/>
                <a:gd name="T14" fmla="*/ 144 w 163"/>
                <a:gd name="T15" fmla="*/ 40 h 210"/>
                <a:gd name="T16" fmla="*/ 130 w 163"/>
                <a:gd name="T17" fmla="*/ 73 h 210"/>
                <a:gd name="T18" fmla="*/ 107 w 163"/>
                <a:gd name="T19" fmla="*/ 118 h 210"/>
                <a:gd name="T20" fmla="*/ 69 w 163"/>
                <a:gd name="T21" fmla="*/ 156 h 210"/>
                <a:gd name="T22" fmla="*/ 25 w 163"/>
                <a:gd name="T23" fmla="*/ 191 h 210"/>
                <a:gd name="T24" fmla="*/ 2 w 163"/>
                <a:gd name="T25" fmla="*/ 210 h 210"/>
                <a:gd name="T26" fmla="*/ 0 w 163"/>
                <a:gd name="T27" fmla="*/ 20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10">
                  <a:moveTo>
                    <a:pt x="0" y="208"/>
                  </a:moveTo>
                  <a:cubicBezTo>
                    <a:pt x="11" y="194"/>
                    <a:pt x="22" y="180"/>
                    <a:pt x="31" y="166"/>
                  </a:cubicBezTo>
                  <a:cubicBezTo>
                    <a:pt x="47" y="139"/>
                    <a:pt x="66" y="115"/>
                    <a:pt x="84" y="90"/>
                  </a:cubicBezTo>
                  <a:cubicBezTo>
                    <a:pt x="96" y="72"/>
                    <a:pt x="111" y="57"/>
                    <a:pt x="125" y="41"/>
                  </a:cubicBezTo>
                  <a:cubicBezTo>
                    <a:pt x="135" y="29"/>
                    <a:pt x="146" y="18"/>
                    <a:pt x="155" y="5"/>
                  </a:cubicBezTo>
                  <a:cubicBezTo>
                    <a:pt x="157" y="3"/>
                    <a:pt x="158" y="0"/>
                    <a:pt x="161" y="2"/>
                  </a:cubicBezTo>
                  <a:cubicBezTo>
                    <a:pt x="163" y="3"/>
                    <a:pt x="161" y="6"/>
                    <a:pt x="161" y="8"/>
                  </a:cubicBezTo>
                  <a:cubicBezTo>
                    <a:pt x="155" y="19"/>
                    <a:pt x="150" y="30"/>
                    <a:pt x="144" y="40"/>
                  </a:cubicBezTo>
                  <a:cubicBezTo>
                    <a:pt x="137" y="50"/>
                    <a:pt x="136" y="62"/>
                    <a:pt x="130" y="73"/>
                  </a:cubicBezTo>
                  <a:cubicBezTo>
                    <a:pt x="122" y="88"/>
                    <a:pt x="117" y="105"/>
                    <a:pt x="107" y="118"/>
                  </a:cubicBezTo>
                  <a:cubicBezTo>
                    <a:pt x="96" y="132"/>
                    <a:pt x="84" y="146"/>
                    <a:pt x="69" y="156"/>
                  </a:cubicBezTo>
                  <a:cubicBezTo>
                    <a:pt x="54" y="167"/>
                    <a:pt x="40" y="180"/>
                    <a:pt x="25" y="191"/>
                  </a:cubicBezTo>
                  <a:cubicBezTo>
                    <a:pt x="17" y="197"/>
                    <a:pt x="9" y="203"/>
                    <a:pt x="2" y="210"/>
                  </a:cubicBezTo>
                  <a:cubicBezTo>
                    <a:pt x="2" y="209"/>
                    <a:pt x="1" y="209"/>
                    <a:pt x="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6" name="Freeform 62"/>
            <p:cNvSpPr>
              <a:spLocks/>
            </p:cNvSpPr>
            <p:nvPr userDrawn="1"/>
          </p:nvSpPr>
          <p:spPr bwMode="auto">
            <a:xfrm>
              <a:off x="-9609138" y="4275138"/>
              <a:ext cx="955675" cy="322263"/>
            </a:xfrm>
            <a:custGeom>
              <a:avLst/>
              <a:gdLst>
                <a:gd name="T0" fmla="*/ 300 w 308"/>
                <a:gd name="T1" fmla="*/ 3 h 88"/>
                <a:gd name="T2" fmla="*/ 295 w 308"/>
                <a:gd name="T3" fmla="*/ 9 h 88"/>
                <a:gd name="T4" fmla="*/ 265 w 308"/>
                <a:gd name="T5" fmla="*/ 25 h 88"/>
                <a:gd name="T6" fmla="*/ 270 w 308"/>
                <a:gd name="T7" fmla="*/ 30 h 88"/>
                <a:gd name="T8" fmla="*/ 250 w 308"/>
                <a:gd name="T9" fmla="*/ 29 h 88"/>
                <a:gd name="T10" fmla="*/ 293 w 308"/>
                <a:gd name="T11" fmla="*/ 35 h 88"/>
                <a:gd name="T12" fmla="*/ 303 w 308"/>
                <a:gd name="T13" fmla="*/ 37 h 88"/>
                <a:gd name="T14" fmla="*/ 307 w 308"/>
                <a:gd name="T15" fmla="*/ 43 h 88"/>
                <a:gd name="T16" fmla="*/ 303 w 308"/>
                <a:gd name="T17" fmla="*/ 50 h 88"/>
                <a:gd name="T18" fmla="*/ 285 w 308"/>
                <a:gd name="T19" fmla="*/ 52 h 88"/>
                <a:gd name="T20" fmla="*/ 219 w 308"/>
                <a:gd name="T21" fmla="*/ 47 h 88"/>
                <a:gd name="T22" fmla="*/ 95 w 308"/>
                <a:gd name="T23" fmla="*/ 72 h 88"/>
                <a:gd name="T24" fmla="*/ 66 w 308"/>
                <a:gd name="T25" fmla="*/ 80 h 88"/>
                <a:gd name="T26" fmla="*/ 80 w 308"/>
                <a:gd name="T27" fmla="*/ 85 h 88"/>
                <a:gd name="T28" fmla="*/ 101 w 308"/>
                <a:gd name="T29" fmla="*/ 86 h 88"/>
                <a:gd name="T30" fmla="*/ 50 w 308"/>
                <a:gd name="T31" fmla="*/ 88 h 88"/>
                <a:gd name="T32" fmla="*/ 0 w 308"/>
                <a:gd name="T33" fmla="*/ 82 h 88"/>
                <a:gd name="T34" fmla="*/ 10 w 308"/>
                <a:gd name="T35" fmla="*/ 77 h 88"/>
                <a:gd name="T36" fmla="*/ 69 w 308"/>
                <a:gd name="T37" fmla="*/ 65 h 88"/>
                <a:gd name="T38" fmla="*/ 160 w 308"/>
                <a:gd name="T39" fmla="*/ 34 h 88"/>
                <a:gd name="T40" fmla="*/ 178 w 308"/>
                <a:gd name="T41" fmla="*/ 30 h 88"/>
                <a:gd name="T42" fmla="*/ 168 w 308"/>
                <a:gd name="T43" fmla="*/ 30 h 88"/>
                <a:gd name="T44" fmla="*/ 174 w 308"/>
                <a:gd name="T45" fmla="*/ 25 h 88"/>
                <a:gd name="T46" fmla="*/ 227 w 308"/>
                <a:gd name="T47" fmla="*/ 28 h 88"/>
                <a:gd name="T48" fmla="*/ 233 w 308"/>
                <a:gd name="T49" fmla="*/ 28 h 88"/>
                <a:gd name="T50" fmla="*/ 249 w 308"/>
                <a:gd name="T51" fmla="*/ 23 h 88"/>
                <a:gd name="T52" fmla="*/ 286 w 308"/>
                <a:gd name="T53" fmla="*/ 7 h 88"/>
                <a:gd name="T54" fmla="*/ 300 w 308"/>
                <a:gd name="T55"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8" h="88">
                  <a:moveTo>
                    <a:pt x="300" y="3"/>
                  </a:moveTo>
                  <a:cubicBezTo>
                    <a:pt x="300" y="6"/>
                    <a:pt x="297" y="7"/>
                    <a:pt x="295" y="9"/>
                  </a:cubicBezTo>
                  <a:cubicBezTo>
                    <a:pt x="286" y="15"/>
                    <a:pt x="277" y="22"/>
                    <a:pt x="265" y="25"/>
                  </a:cubicBezTo>
                  <a:cubicBezTo>
                    <a:pt x="264" y="29"/>
                    <a:pt x="269" y="27"/>
                    <a:pt x="270" y="30"/>
                  </a:cubicBezTo>
                  <a:cubicBezTo>
                    <a:pt x="263" y="30"/>
                    <a:pt x="257" y="30"/>
                    <a:pt x="250" y="29"/>
                  </a:cubicBezTo>
                  <a:cubicBezTo>
                    <a:pt x="264" y="34"/>
                    <a:pt x="279" y="35"/>
                    <a:pt x="293" y="35"/>
                  </a:cubicBezTo>
                  <a:cubicBezTo>
                    <a:pt x="297" y="35"/>
                    <a:pt x="300" y="35"/>
                    <a:pt x="303" y="37"/>
                  </a:cubicBezTo>
                  <a:cubicBezTo>
                    <a:pt x="305" y="38"/>
                    <a:pt x="308" y="40"/>
                    <a:pt x="307" y="43"/>
                  </a:cubicBezTo>
                  <a:cubicBezTo>
                    <a:pt x="307" y="46"/>
                    <a:pt x="306" y="49"/>
                    <a:pt x="303" y="50"/>
                  </a:cubicBezTo>
                  <a:cubicBezTo>
                    <a:pt x="297" y="53"/>
                    <a:pt x="291" y="53"/>
                    <a:pt x="285" y="52"/>
                  </a:cubicBezTo>
                  <a:cubicBezTo>
                    <a:pt x="263" y="49"/>
                    <a:pt x="241" y="46"/>
                    <a:pt x="219" y="47"/>
                  </a:cubicBezTo>
                  <a:cubicBezTo>
                    <a:pt x="176" y="49"/>
                    <a:pt x="134" y="55"/>
                    <a:pt x="95" y="72"/>
                  </a:cubicBezTo>
                  <a:cubicBezTo>
                    <a:pt x="86" y="75"/>
                    <a:pt x="76" y="77"/>
                    <a:pt x="66" y="80"/>
                  </a:cubicBezTo>
                  <a:cubicBezTo>
                    <a:pt x="71" y="85"/>
                    <a:pt x="76" y="84"/>
                    <a:pt x="80" y="85"/>
                  </a:cubicBezTo>
                  <a:cubicBezTo>
                    <a:pt x="87" y="85"/>
                    <a:pt x="95" y="82"/>
                    <a:pt x="101" y="86"/>
                  </a:cubicBezTo>
                  <a:cubicBezTo>
                    <a:pt x="84" y="88"/>
                    <a:pt x="67" y="83"/>
                    <a:pt x="50" y="88"/>
                  </a:cubicBezTo>
                  <a:cubicBezTo>
                    <a:pt x="35" y="76"/>
                    <a:pt x="16" y="88"/>
                    <a:pt x="0" y="82"/>
                  </a:cubicBezTo>
                  <a:cubicBezTo>
                    <a:pt x="2" y="77"/>
                    <a:pt x="6" y="77"/>
                    <a:pt x="10" y="77"/>
                  </a:cubicBezTo>
                  <a:cubicBezTo>
                    <a:pt x="31" y="78"/>
                    <a:pt x="50" y="71"/>
                    <a:pt x="69" y="65"/>
                  </a:cubicBezTo>
                  <a:cubicBezTo>
                    <a:pt x="100" y="55"/>
                    <a:pt x="129" y="41"/>
                    <a:pt x="160" y="34"/>
                  </a:cubicBezTo>
                  <a:cubicBezTo>
                    <a:pt x="166" y="33"/>
                    <a:pt x="172" y="35"/>
                    <a:pt x="178" y="30"/>
                  </a:cubicBezTo>
                  <a:cubicBezTo>
                    <a:pt x="174" y="30"/>
                    <a:pt x="171" y="30"/>
                    <a:pt x="168" y="30"/>
                  </a:cubicBezTo>
                  <a:cubicBezTo>
                    <a:pt x="168" y="25"/>
                    <a:pt x="171" y="26"/>
                    <a:pt x="174" y="25"/>
                  </a:cubicBezTo>
                  <a:cubicBezTo>
                    <a:pt x="192" y="23"/>
                    <a:pt x="210" y="21"/>
                    <a:pt x="227" y="28"/>
                  </a:cubicBezTo>
                  <a:cubicBezTo>
                    <a:pt x="229" y="28"/>
                    <a:pt x="232" y="29"/>
                    <a:pt x="233" y="28"/>
                  </a:cubicBezTo>
                  <a:cubicBezTo>
                    <a:pt x="237" y="20"/>
                    <a:pt x="244" y="23"/>
                    <a:pt x="249" y="23"/>
                  </a:cubicBezTo>
                  <a:cubicBezTo>
                    <a:pt x="263" y="21"/>
                    <a:pt x="274" y="13"/>
                    <a:pt x="286" y="7"/>
                  </a:cubicBezTo>
                  <a:cubicBezTo>
                    <a:pt x="290" y="5"/>
                    <a:pt x="294" y="0"/>
                    <a:pt x="30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7" name="Freeform 63"/>
            <p:cNvSpPr>
              <a:spLocks/>
            </p:cNvSpPr>
            <p:nvPr userDrawn="1"/>
          </p:nvSpPr>
          <p:spPr bwMode="auto">
            <a:xfrm>
              <a:off x="-13885863" y="1038225"/>
              <a:ext cx="530225" cy="760413"/>
            </a:xfrm>
            <a:custGeom>
              <a:avLst/>
              <a:gdLst>
                <a:gd name="T0" fmla="*/ 171 w 171"/>
                <a:gd name="T1" fmla="*/ 0 h 207"/>
                <a:gd name="T2" fmla="*/ 152 w 171"/>
                <a:gd name="T3" fmla="*/ 37 h 207"/>
                <a:gd name="T4" fmla="*/ 132 w 171"/>
                <a:gd name="T5" fmla="*/ 75 h 207"/>
                <a:gd name="T6" fmla="*/ 75 w 171"/>
                <a:gd name="T7" fmla="*/ 151 h 207"/>
                <a:gd name="T8" fmla="*/ 13 w 171"/>
                <a:gd name="T9" fmla="*/ 197 h 207"/>
                <a:gd name="T10" fmla="*/ 0 w 171"/>
                <a:gd name="T11" fmla="*/ 207 h 207"/>
                <a:gd name="T12" fmla="*/ 52 w 171"/>
                <a:gd name="T13" fmla="*/ 135 h 207"/>
                <a:gd name="T14" fmla="*/ 109 w 171"/>
                <a:gd name="T15" fmla="*/ 66 h 207"/>
                <a:gd name="T16" fmla="*/ 171 w 171"/>
                <a:gd name="T1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207">
                  <a:moveTo>
                    <a:pt x="171" y="0"/>
                  </a:moveTo>
                  <a:cubicBezTo>
                    <a:pt x="161" y="10"/>
                    <a:pt x="160" y="25"/>
                    <a:pt x="152" y="37"/>
                  </a:cubicBezTo>
                  <a:cubicBezTo>
                    <a:pt x="145" y="49"/>
                    <a:pt x="139" y="63"/>
                    <a:pt x="132" y="75"/>
                  </a:cubicBezTo>
                  <a:cubicBezTo>
                    <a:pt x="116" y="103"/>
                    <a:pt x="101" y="130"/>
                    <a:pt x="75" y="151"/>
                  </a:cubicBezTo>
                  <a:cubicBezTo>
                    <a:pt x="55" y="167"/>
                    <a:pt x="32" y="180"/>
                    <a:pt x="13" y="197"/>
                  </a:cubicBezTo>
                  <a:cubicBezTo>
                    <a:pt x="9" y="201"/>
                    <a:pt x="5" y="204"/>
                    <a:pt x="0" y="207"/>
                  </a:cubicBezTo>
                  <a:cubicBezTo>
                    <a:pt x="17" y="182"/>
                    <a:pt x="35" y="159"/>
                    <a:pt x="52" y="135"/>
                  </a:cubicBezTo>
                  <a:cubicBezTo>
                    <a:pt x="68" y="110"/>
                    <a:pt x="88" y="88"/>
                    <a:pt x="109" y="66"/>
                  </a:cubicBezTo>
                  <a:cubicBezTo>
                    <a:pt x="130" y="45"/>
                    <a:pt x="150" y="22"/>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8" name="Freeform 64"/>
            <p:cNvSpPr>
              <a:spLocks/>
            </p:cNvSpPr>
            <p:nvPr userDrawn="1"/>
          </p:nvSpPr>
          <p:spPr bwMode="auto">
            <a:xfrm>
              <a:off x="-9255125" y="4208463"/>
              <a:ext cx="673100" cy="184150"/>
            </a:xfrm>
            <a:custGeom>
              <a:avLst/>
              <a:gdLst>
                <a:gd name="T0" fmla="*/ 186 w 217"/>
                <a:gd name="T1" fmla="*/ 21 h 50"/>
                <a:gd name="T2" fmla="*/ 152 w 217"/>
                <a:gd name="T3" fmla="*/ 39 h 50"/>
                <a:gd name="T4" fmla="*/ 123 w 217"/>
                <a:gd name="T5" fmla="*/ 43 h 50"/>
                <a:gd name="T6" fmla="*/ 123 w 217"/>
                <a:gd name="T7" fmla="*/ 49 h 50"/>
                <a:gd name="T8" fmla="*/ 112 w 217"/>
                <a:gd name="T9" fmla="*/ 48 h 50"/>
                <a:gd name="T10" fmla="*/ 54 w 217"/>
                <a:gd name="T11" fmla="*/ 48 h 50"/>
                <a:gd name="T12" fmla="*/ 14 w 217"/>
                <a:gd name="T13" fmla="*/ 50 h 50"/>
                <a:gd name="T14" fmla="*/ 0 w 217"/>
                <a:gd name="T15" fmla="*/ 50 h 50"/>
                <a:gd name="T16" fmla="*/ 217 w 217"/>
                <a:gd name="T17" fmla="*/ 0 h 50"/>
                <a:gd name="T18" fmla="*/ 186 w 217"/>
                <a:gd name="T19"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50">
                  <a:moveTo>
                    <a:pt x="186" y="21"/>
                  </a:moveTo>
                  <a:cubicBezTo>
                    <a:pt x="174" y="25"/>
                    <a:pt x="164" y="34"/>
                    <a:pt x="152" y="39"/>
                  </a:cubicBezTo>
                  <a:cubicBezTo>
                    <a:pt x="143" y="43"/>
                    <a:pt x="133" y="45"/>
                    <a:pt x="123" y="43"/>
                  </a:cubicBezTo>
                  <a:cubicBezTo>
                    <a:pt x="121" y="45"/>
                    <a:pt x="127" y="48"/>
                    <a:pt x="123" y="49"/>
                  </a:cubicBezTo>
                  <a:cubicBezTo>
                    <a:pt x="120" y="50"/>
                    <a:pt x="116" y="50"/>
                    <a:pt x="112" y="48"/>
                  </a:cubicBezTo>
                  <a:cubicBezTo>
                    <a:pt x="93" y="40"/>
                    <a:pt x="73" y="44"/>
                    <a:pt x="54" y="48"/>
                  </a:cubicBezTo>
                  <a:cubicBezTo>
                    <a:pt x="40" y="48"/>
                    <a:pt x="27" y="46"/>
                    <a:pt x="14" y="50"/>
                  </a:cubicBezTo>
                  <a:cubicBezTo>
                    <a:pt x="9" y="50"/>
                    <a:pt x="5" y="50"/>
                    <a:pt x="0" y="50"/>
                  </a:cubicBezTo>
                  <a:cubicBezTo>
                    <a:pt x="67" y="9"/>
                    <a:pt x="140" y="2"/>
                    <a:pt x="217" y="0"/>
                  </a:cubicBezTo>
                  <a:cubicBezTo>
                    <a:pt x="206" y="9"/>
                    <a:pt x="195" y="13"/>
                    <a:pt x="18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9" name="Freeform 65"/>
            <p:cNvSpPr>
              <a:spLocks/>
            </p:cNvSpPr>
            <p:nvPr userDrawn="1"/>
          </p:nvSpPr>
          <p:spPr bwMode="auto">
            <a:xfrm>
              <a:off x="-9745663" y="4583113"/>
              <a:ext cx="993775" cy="182563"/>
            </a:xfrm>
            <a:custGeom>
              <a:avLst/>
              <a:gdLst>
                <a:gd name="T0" fmla="*/ 60 w 320"/>
                <a:gd name="T1" fmla="*/ 50 h 50"/>
                <a:gd name="T2" fmla="*/ 6 w 320"/>
                <a:gd name="T3" fmla="*/ 40 h 50"/>
                <a:gd name="T4" fmla="*/ 0 w 320"/>
                <a:gd name="T5" fmla="*/ 36 h 50"/>
                <a:gd name="T6" fmla="*/ 75 w 320"/>
                <a:gd name="T7" fmla="*/ 27 h 50"/>
                <a:gd name="T8" fmla="*/ 156 w 320"/>
                <a:gd name="T9" fmla="*/ 9 h 50"/>
                <a:gd name="T10" fmla="*/ 185 w 320"/>
                <a:gd name="T11" fmla="*/ 6 h 50"/>
                <a:gd name="T12" fmla="*/ 191 w 320"/>
                <a:gd name="T13" fmla="*/ 4 h 50"/>
                <a:gd name="T14" fmla="*/ 217 w 320"/>
                <a:gd name="T15" fmla="*/ 9 h 50"/>
                <a:gd name="T16" fmla="*/ 253 w 320"/>
                <a:gd name="T17" fmla="*/ 14 h 50"/>
                <a:gd name="T18" fmla="*/ 280 w 320"/>
                <a:gd name="T19" fmla="*/ 25 h 50"/>
                <a:gd name="T20" fmla="*/ 282 w 320"/>
                <a:gd name="T21" fmla="*/ 26 h 50"/>
                <a:gd name="T22" fmla="*/ 313 w 320"/>
                <a:gd name="T23" fmla="*/ 27 h 50"/>
                <a:gd name="T24" fmla="*/ 320 w 320"/>
                <a:gd name="T25" fmla="*/ 36 h 50"/>
                <a:gd name="T26" fmla="*/ 312 w 320"/>
                <a:gd name="T27" fmla="*/ 40 h 50"/>
                <a:gd name="T28" fmla="*/ 257 w 320"/>
                <a:gd name="T29" fmla="*/ 32 h 50"/>
                <a:gd name="T30" fmla="*/ 184 w 320"/>
                <a:gd name="T31" fmla="*/ 25 h 50"/>
                <a:gd name="T32" fmla="*/ 92 w 320"/>
                <a:gd name="T33" fmla="*/ 39 h 50"/>
                <a:gd name="T34" fmla="*/ 65 w 320"/>
                <a:gd name="T35" fmla="*/ 44 h 50"/>
                <a:gd name="T36" fmla="*/ 60 w 320"/>
                <a:gd name="T3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50">
                  <a:moveTo>
                    <a:pt x="60" y="50"/>
                  </a:moveTo>
                  <a:cubicBezTo>
                    <a:pt x="42" y="45"/>
                    <a:pt x="24" y="43"/>
                    <a:pt x="6" y="40"/>
                  </a:cubicBezTo>
                  <a:cubicBezTo>
                    <a:pt x="3" y="40"/>
                    <a:pt x="0" y="40"/>
                    <a:pt x="0" y="36"/>
                  </a:cubicBezTo>
                  <a:cubicBezTo>
                    <a:pt x="25" y="36"/>
                    <a:pt x="50" y="33"/>
                    <a:pt x="75" y="27"/>
                  </a:cubicBezTo>
                  <a:cubicBezTo>
                    <a:pt x="102" y="21"/>
                    <a:pt x="128" y="13"/>
                    <a:pt x="156" y="9"/>
                  </a:cubicBezTo>
                  <a:cubicBezTo>
                    <a:pt x="165" y="7"/>
                    <a:pt x="175" y="8"/>
                    <a:pt x="185" y="6"/>
                  </a:cubicBezTo>
                  <a:cubicBezTo>
                    <a:pt x="187" y="6"/>
                    <a:pt x="189" y="6"/>
                    <a:pt x="191" y="4"/>
                  </a:cubicBezTo>
                  <a:cubicBezTo>
                    <a:pt x="200" y="6"/>
                    <a:pt x="210" y="0"/>
                    <a:pt x="217" y="9"/>
                  </a:cubicBezTo>
                  <a:cubicBezTo>
                    <a:pt x="230" y="5"/>
                    <a:pt x="239" y="16"/>
                    <a:pt x="253" y="14"/>
                  </a:cubicBezTo>
                  <a:cubicBezTo>
                    <a:pt x="261" y="13"/>
                    <a:pt x="274" y="13"/>
                    <a:pt x="280" y="25"/>
                  </a:cubicBezTo>
                  <a:cubicBezTo>
                    <a:pt x="280" y="25"/>
                    <a:pt x="282" y="26"/>
                    <a:pt x="282" y="26"/>
                  </a:cubicBezTo>
                  <a:cubicBezTo>
                    <a:pt x="293" y="17"/>
                    <a:pt x="303" y="25"/>
                    <a:pt x="313" y="27"/>
                  </a:cubicBezTo>
                  <a:cubicBezTo>
                    <a:pt x="318" y="28"/>
                    <a:pt x="320" y="32"/>
                    <a:pt x="320" y="36"/>
                  </a:cubicBezTo>
                  <a:cubicBezTo>
                    <a:pt x="320" y="39"/>
                    <a:pt x="315" y="40"/>
                    <a:pt x="312" y="40"/>
                  </a:cubicBezTo>
                  <a:cubicBezTo>
                    <a:pt x="293" y="39"/>
                    <a:pt x="275" y="35"/>
                    <a:pt x="257" y="32"/>
                  </a:cubicBezTo>
                  <a:cubicBezTo>
                    <a:pt x="233" y="27"/>
                    <a:pt x="208" y="25"/>
                    <a:pt x="184" y="25"/>
                  </a:cubicBezTo>
                  <a:cubicBezTo>
                    <a:pt x="153" y="26"/>
                    <a:pt x="122" y="30"/>
                    <a:pt x="92" y="39"/>
                  </a:cubicBezTo>
                  <a:cubicBezTo>
                    <a:pt x="83" y="41"/>
                    <a:pt x="74" y="42"/>
                    <a:pt x="65" y="44"/>
                  </a:cubicBezTo>
                  <a:cubicBezTo>
                    <a:pt x="63" y="45"/>
                    <a:pt x="58" y="44"/>
                    <a:pt x="60"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0" name="Freeform 66"/>
            <p:cNvSpPr>
              <a:spLocks/>
            </p:cNvSpPr>
            <p:nvPr userDrawn="1"/>
          </p:nvSpPr>
          <p:spPr bwMode="auto">
            <a:xfrm>
              <a:off x="-13800138" y="631825"/>
              <a:ext cx="457200" cy="703263"/>
            </a:xfrm>
            <a:custGeom>
              <a:avLst/>
              <a:gdLst>
                <a:gd name="T0" fmla="*/ 0 w 147"/>
                <a:gd name="T1" fmla="*/ 192 h 192"/>
                <a:gd name="T2" fmla="*/ 12 w 147"/>
                <a:gd name="T3" fmla="*/ 173 h 192"/>
                <a:gd name="T4" fmla="*/ 42 w 147"/>
                <a:gd name="T5" fmla="*/ 122 h 192"/>
                <a:gd name="T6" fmla="*/ 64 w 147"/>
                <a:gd name="T7" fmla="*/ 90 h 192"/>
                <a:gd name="T8" fmla="*/ 94 w 147"/>
                <a:gd name="T9" fmla="*/ 52 h 192"/>
                <a:gd name="T10" fmla="*/ 118 w 147"/>
                <a:gd name="T11" fmla="*/ 27 h 192"/>
                <a:gd name="T12" fmla="*/ 129 w 147"/>
                <a:gd name="T13" fmla="*/ 10 h 192"/>
                <a:gd name="T14" fmla="*/ 142 w 147"/>
                <a:gd name="T15" fmla="*/ 3 h 192"/>
                <a:gd name="T16" fmla="*/ 138 w 147"/>
                <a:gd name="T17" fmla="*/ 15 h 192"/>
                <a:gd name="T18" fmla="*/ 114 w 147"/>
                <a:gd name="T19" fmla="*/ 69 h 192"/>
                <a:gd name="T20" fmla="*/ 62 w 147"/>
                <a:gd name="T21" fmla="*/ 137 h 192"/>
                <a:gd name="T22" fmla="*/ 0 w 147"/>
                <a:gd name="T23"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7" h="192">
                  <a:moveTo>
                    <a:pt x="0" y="192"/>
                  </a:moveTo>
                  <a:cubicBezTo>
                    <a:pt x="1" y="183"/>
                    <a:pt x="8" y="179"/>
                    <a:pt x="12" y="173"/>
                  </a:cubicBezTo>
                  <a:cubicBezTo>
                    <a:pt x="23" y="156"/>
                    <a:pt x="33" y="139"/>
                    <a:pt x="42" y="122"/>
                  </a:cubicBezTo>
                  <a:cubicBezTo>
                    <a:pt x="48" y="110"/>
                    <a:pt x="56" y="100"/>
                    <a:pt x="64" y="90"/>
                  </a:cubicBezTo>
                  <a:cubicBezTo>
                    <a:pt x="74" y="77"/>
                    <a:pt x="82" y="63"/>
                    <a:pt x="94" y="52"/>
                  </a:cubicBezTo>
                  <a:cubicBezTo>
                    <a:pt x="102" y="43"/>
                    <a:pt x="108" y="33"/>
                    <a:pt x="118" y="27"/>
                  </a:cubicBezTo>
                  <a:cubicBezTo>
                    <a:pt x="124" y="23"/>
                    <a:pt x="123" y="14"/>
                    <a:pt x="129" y="10"/>
                  </a:cubicBezTo>
                  <a:cubicBezTo>
                    <a:pt x="134" y="7"/>
                    <a:pt x="138" y="0"/>
                    <a:pt x="142" y="3"/>
                  </a:cubicBezTo>
                  <a:cubicBezTo>
                    <a:pt x="147" y="6"/>
                    <a:pt x="140" y="11"/>
                    <a:pt x="138" y="15"/>
                  </a:cubicBezTo>
                  <a:cubicBezTo>
                    <a:pt x="132" y="34"/>
                    <a:pt x="123" y="52"/>
                    <a:pt x="114" y="69"/>
                  </a:cubicBezTo>
                  <a:cubicBezTo>
                    <a:pt x="101" y="94"/>
                    <a:pt x="84" y="117"/>
                    <a:pt x="62" y="137"/>
                  </a:cubicBezTo>
                  <a:cubicBezTo>
                    <a:pt x="42" y="156"/>
                    <a:pt x="20" y="172"/>
                    <a:pt x="0"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1" name="Freeform 67"/>
            <p:cNvSpPr>
              <a:spLocks/>
            </p:cNvSpPr>
            <p:nvPr userDrawn="1"/>
          </p:nvSpPr>
          <p:spPr bwMode="auto">
            <a:xfrm>
              <a:off x="-8156575" y="1482725"/>
              <a:ext cx="527050" cy="769938"/>
            </a:xfrm>
            <a:custGeom>
              <a:avLst/>
              <a:gdLst>
                <a:gd name="T0" fmla="*/ 170 w 170"/>
                <a:gd name="T1" fmla="*/ 0 h 210"/>
                <a:gd name="T2" fmla="*/ 163 w 170"/>
                <a:gd name="T3" fmla="*/ 13 h 210"/>
                <a:gd name="T4" fmla="*/ 126 w 170"/>
                <a:gd name="T5" fmla="*/ 80 h 210"/>
                <a:gd name="T6" fmla="*/ 110 w 170"/>
                <a:gd name="T7" fmla="*/ 103 h 210"/>
                <a:gd name="T8" fmla="*/ 107 w 170"/>
                <a:gd name="T9" fmla="*/ 112 h 210"/>
                <a:gd name="T10" fmla="*/ 93 w 170"/>
                <a:gd name="T11" fmla="*/ 130 h 210"/>
                <a:gd name="T12" fmla="*/ 71 w 170"/>
                <a:gd name="T13" fmla="*/ 151 h 210"/>
                <a:gd name="T14" fmla="*/ 49 w 170"/>
                <a:gd name="T15" fmla="*/ 171 h 210"/>
                <a:gd name="T16" fmla="*/ 17 w 170"/>
                <a:gd name="T17" fmla="*/ 197 h 210"/>
                <a:gd name="T18" fmla="*/ 0 w 170"/>
                <a:gd name="T19" fmla="*/ 210 h 210"/>
                <a:gd name="T20" fmla="*/ 170 w 170"/>
                <a:gd name="T2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210">
                  <a:moveTo>
                    <a:pt x="170" y="0"/>
                  </a:moveTo>
                  <a:cubicBezTo>
                    <a:pt x="168" y="5"/>
                    <a:pt x="165" y="9"/>
                    <a:pt x="163" y="13"/>
                  </a:cubicBezTo>
                  <a:cubicBezTo>
                    <a:pt x="150" y="35"/>
                    <a:pt x="138" y="58"/>
                    <a:pt x="126" y="80"/>
                  </a:cubicBezTo>
                  <a:cubicBezTo>
                    <a:pt x="121" y="88"/>
                    <a:pt x="114" y="94"/>
                    <a:pt x="110" y="103"/>
                  </a:cubicBezTo>
                  <a:cubicBezTo>
                    <a:pt x="109" y="106"/>
                    <a:pt x="107" y="109"/>
                    <a:pt x="107" y="112"/>
                  </a:cubicBezTo>
                  <a:cubicBezTo>
                    <a:pt x="106" y="122"/>
                    <a:pt x="98" y="127"/>
                    <a:pt x="93" y="130"/>
                  </a:cubicBezTo>
                  <a:cubicBezTo>
                    <a:pt x="83" y="135"/>
                    <a:pt x="79" y="145"/>
                    <a:pt x="71" y="151"/>
                  </a:cubicBezTo>
                  <a:cubicBezTo>
                    <a:pt x="63" y="157"/>
                    <a:pt x="57" y="165"/>
                    <a:pt x="49" y="171"/>
                  </a:cubicBezTo>
                  <a:cubicBezTo>
                    <a:pt x="38" y="179"/>
                    <a:pt x="28" y="188"/>
                    <a:pt x="17" y="197"/>
                  </a:cubicBezTo>
                  <a:cubicBezTo>
                    <a:pt x="11" y="201"/>
                    <a:pt x="6" y="206"/>
                    <a:pt x="0" y="210"/>
                  </a:cubicBezTo>
                  <a:cubicBezTo>
                    <a:pt x="53" y="137"/>
                    <a:pt x="106" y="65"/>
                    <a:pt x="17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2" name="Freeform 68"/>
            <p:cNvSpPr>
              <a:spLocks/>
            </p:cNvSpPr>
            <p:nvPr userDrawn="1"/>
          </p:nvSpPr>
          <p:spPr bwMode="auto">
            <a:xfrm>
              <a:off x="-8156575" y="1974850"/>
              <a:ext cx="571500" cy="711200"/>
            </a:xfrm>
            <a:custGeom>
              <a:avLst/>
              <a:gdLst>
                <a:gd name="T0" fmla="*/ 184 w 184"/>
                <a:gd name="T1" fmla="*/ 0 h 194"/>
                <a:gd name="T2" fmla="*/ 139 w 184"/>
                <a:gd name="T3" fmla="*/ 73 h 194"/>
                <a:gd name="T4" fmla="*/ 114 w 184"/>
                <a:gd name="T5" fmla="*/ 107 h 194"/>
                <a:gd name="T6" fmla="*/ 93 w 184"/>
                <a:gd name="T7" fmla="*/ 126 h 194"/>
                <a:gd name="T8" fmla="*/ 18 w 184"/>
                <a:gd name="T9" fmla="*/ 182 h 194"/>
                <a:gd name="T10" fmla="*/ 0 w 184"/>
                <a:gd name="T11" fmla="*/ 194 h 194"/>
                <a:gd name="T12" fmla="*/ 184 w 184"/>
                <a:gd name="T13" fmla="*/ 0 h 194"/>
              </a:gdLst>
              <a:ahLst/>
              <a:cxnLst>
                <a:cxn ang="0">
                  <a:pos x="T0" y="T1"/>
                </a:cxn>
                <a:cxn ang="0">
                  <a:pos x="T2" y="T3"/>
                </a:cxn>
                <a:cxn ang="0">
                  <a:pos x="T4" y="T5"/>
                </a:cxn>
                <a:cxn ang="0">
                  <a:pos x="T6" y="T7"/>
                </a:cxn>
                <a:cxn ang="0">
                  <a:pos x="T8" y="T9"/>
                </a:cxn>
                <a:cxn ang="0">
                  <a:pos x="T10" y="T11"/>
                </a:cxn>
                <a:cxn ang="0">
                  <a:pos x="T12" y="T13"/>
                </a:cxn>
              </a:cxnLst>
              <a:rect l="0" t="0" r="r" b="b"/>
              <a:pathLst>
                <a:path w="184" h="194">
                  <a:moveTo>
                    <a:pt x="184" y="0"/>
                  </a:moveTo>
                  <a:cubicBezTo>
                    <a:pt x="169" y="25"/>
                    <a:pt x="154" y="49"/>
                    <a:pt x="139" y="73"/>
                  </a:cubicBezTo>
                  <a:cubicBezTo>
                    <a:pt x="132" y="85"/>
                    <a:pt x="123" y="96"/>
                    <a:pt x="114" y="107"/>
                  </a:cubicBezTo>
                  <a:cubicBezTo>
                    <a:pt x="109" y="114"/>
                    <a:pt x="100" y="119"/>
                    <a:pt x="93" y="126"/>
                  </a:cubicBezTo>
                  <a:cubicBezTo>
                    <a:pt x="71" y="149"/>
                    <a:pt x="43" y="163"/>
                    <a:pt x="18" y="182"/>
                  </a:cubicBezTo>
                  <a:cubicBezTo>
                    <a:pt x="12" y="186"/>
                    <a:pt x="8" y="191"/>
                    <a:pt x="0" y="194"/>
                  </a:cubicBezTo>
                  <a:cubicBezTo>
                    <a:pt x="60" y="126"/>
                    <a:pt x="118" y="59"/>
                    <a:pt x="1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3" name="Freeform 69"/>
            <p:cNvSpPr>
              <a:spLocks/>
            </p:cNvSpPr>
            <p:nvPr userDrawn="1"/>
          </p:nvSpPr>
          <p:spPr bwMode="auto">
            <a:xfrm>
              <a:off x="-10498138" y="2535238"/>
              <a:ext cx="693737" cy="660400"/>
            </a:xfrm>
            <a:custGeom>
              <a:avLst/>
              <a:gdLst>
                <a:gd name="T0" fmla="*/ 224 w 224"/>
                <a:gd name="T1" fmla="*/ 0 h 180"/>
                <a:gd name="T2" fmla="*/ 198 w 224"/>
                <a:gd name="T3" fmla="*/ 31 h 180"/>
                <a:gd name="T4" fmla="*/ 180 w 224"/>
                <a:gd name="T5" fmla="*/ 50 h 180"/>
                <a:gd name="T6" fmla="*/ 164 w 224"/>
                <a:gd name="T7" fmla="*/ 67 h 180"/>
                <a:gd name="T8" fmla="*/ 153 w 224"/>
                <a:gd name="T9" fmla="*/ 85 h 180"/>
                <a:gd name="T10" fmla="*/ 133 w 224"/>
                <a:gd name="T11" fmla="*/ 98 h 180"/>
                <a:gd name="T12" fmla="*/ 118 w 224"/>
                <a:gd name="T13" fmla="*/ 109 h 180"/>
                <a:gd name="T14" fmla="*/ 91 w 224"/>
                <a:gd name="T15" fmla="*/ 126 h 180"/>
                <a:gd name="T16" fmla="*/ 59 w 224"/>
                <a:gd name="T17" fmla="*/ 148 h 180"/>
                <a:gd name="T18" fmla="*/ 3 w 224"/>
                <a:gd name="T19" fmla="*/ 180 h 180"/>
                <a:gd name="T20" fmla="*/ 0 w 224"/>
                <a:gd name="T21" fmla="*/ 180 h 180"/>
                <a:gd name="T22" fmla="*/ 224 w 224"/>
                <a:gd name="T23"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4" h="180">
                  <a:moveTo>
                    <a:pt x="224" y="0"/>
                  </a:moveTo>
                  <a:cubicBezTo>
                    <a:pt x="217" y="13"/>
                    <a:pt x="207" y="22"/>
                    <a:pt x="198" y="31"/>
                  </a:cubicBezTo>
                  <a:cubicBezTo>
                    <a:pt x="192" y="38"/>
                    <a:pt x="185" y="44"/>
                    <a:pt x="180" y="50"/>
                  </a:cubicBezTo>
                  <a:cubicBezTo>
                    <a:pt x="175" y="56"/>
                    <a:pt x="175" y="64"/>
                    <a:pt x="164" y="67"/>
                  </a:cubicBezTo>
                  <a:cubicBezTo>
                    <a:pt x="157" y="68"/>
                    <a:pt x="160" y="81"/>
                    <a:pt x="153" y="85"/>
                  </a:cubicBezTo>
                  <a:cubicBezTo>
                    <a:pt x="145" y="88"/>
                    <a:pt x="144" y="98"/>
                    <a:pt x="133" y="98"/>
                  </a:cubicBezTo>
                  <a:cubicBezTo>
                    <a:pt x="128" y="99"/>
                    <a:pt x="122" y="105"/>
                    <a:pt x="118" y="109"/>
                  </a:cubicBezTo>
                  <a:cubicBezTo>
                    <a:pt x="110" y="116"/>
                    <a:pt x="99" y="119"/>
                    <a:pt x="91" y="126"/>
                  </a:cubicBezTo>
                  <a:cubicBezTo>
                    <a:pt x="82" y="135"/>
                    <a:pt x="70" y="141"/>
                    <a:pt x="59" y="148"/>
                  </a:cubicBezTo>
                  <a:cubicBezTo>
                    <a:pt x="40" y="158"/>
                    <a:pt x="21" y="168"/>
                    <a:pt x="3" y="180"/>
                  </a:cubicBezTo>
                  <a:cubicBezTo>
                    <a:pt x="3" y="180"/>
                    <a:pt x="2" y="180"/>
                    <a:pt x="0" y="180"/>
                  </a:cubicBezTo>
                  <a:cubicBezTo>
                    <a:pt x="71" y="115"/>
                    <a:pt x="146" y="56"/>
                    <a:pt x="2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4" name="Freeform 70"/>
            <p:cNvSpPr>
              <a:spLocks/>
            </p:cNvSpPr>
            <p:nvPr userDrawn="1"/>
          </p:nvSpPr>
          <p:spPr bwMode="auto">
            <a:xfrm>
              <a:off x="-9142413" y="3959225"/>
              <a:ext cx="619125" cy="252413"/>
            </a:xfrm>
            <a:custGeom>
              <a:avLst/>
              <a:gdLst>
                <a:gd name="T0" fmla="*/ 6 w 200"/>
                <a:gd name="T1" fmla="*/ 68 h 69"/>
                <a:gd name="T2" fmla="*/ 0 w 200"/>
                <a:gd name="T3" fmla="*/ 67 h 69"/>
                <a:gd name="T4" fmla="*/ 200 w 200"/>
                <a:gd name="T5" fmla="*/ 0 h 69"/>
                <a:gd name="T6" fmla="*/ 151 w 200"/>
                <a:gd name="T7" fmla="*/ 34 h 69"/>
                <a:gd name="T8" fmla="*/ 141 w 200"/>
                <a:gd name="T9" fmla="*/ 42 h 69"/>
                <a:gd name="T10" fmla="*/ 119 w 200"/>
                <a:gd name="T11" fmla="*/ 48 h 69"/>
                <a:gd name="T12" fmla="*/ 39 w 200"/>
                <a:gd name="T13" fmla="*/ 61 h 69"/>
                <a:gd name="T14" fmla="*/ 36 w 200"/>
                <a:gd name="T15" fmla="*/ 63 h 69"/>
                <a:gd name="T16" fmla="*/ 6 w 200"/>
                <a:gd name="T17" fmla="*/ 6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9">
                  <a:moveTo>
                    <a:pt x="6" y="68"/>
                  </a:moveTo>
                  <a:cubicBezTo>
                    <a:pt x="4" y="68"/>
                    <a:pt x="2" y="69"/>
                    <a:pt x="0" y="67"/>
                  </a:cubicBezTo>
                  <a:cubicBezTo>
                    <a:pt x="60" y="27"/>
                    <a:pt x="128" y="9"/>
                    <a:pt x="200" y="0"/>
                  </a:cubicBezTo>
                  <a:cubicBezTo>
                    <a:pt x="184" y="12"/>
                    <a:pt x="168" y="23"/>
                    <a:pt x="151" y="34"/>
                  </a:cubicBezTo>
                  <a:cubicBezTo>
                    <a:pt x="148" y="37"/>
                    <a:pt x="145" y="39"/>
                    <a:pt x="141" y="42"/>
                  </a:cubicBezTo>
                  <a:cubicBezTo>
                    <a:pt x="135" y="48"/>
                    <a:pt x="127" y="47"/>
                    <a:pt x="119" y="48"/>
                  </a:cubicBezTo>
                  <a:cubicBezTo>
                    <a:pt x="92" y="52"/>
                    <a:pt x="65" y="57"/>
                    <a:pt x="39" y="61"/>
                  </a:cubicBezTo>
                  <a:cubicBezTo>
                    <a:pt x="38" y="61"/>
                    <a:pt x="37" y="62"/>
                    <a:pt x="36" y="63"/>
                  </a:cubicBezTo>
                  <a:cubicBezTo>
                    <a:pt x="26" y="65"/>
                    <a:pt x="16" y="67"/>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5" name="Freeform 71"/>
            <p:cNvSpPr>
              <a:spLocks/>
            </p:cNvSpPr>
            <p:nvPr userDrawn="1"/>
          </p:nvSpPr>
          <p:spPr bwMode="auto">
            <a:xfrm>
              <a:off x="-9069388" y="3668713"/>
              <a:ext cx="590550" cy="334963"/>
            </a:xfrm>
            <a:custGeom>
              <a:avLst/>
              <a:gdLst>
                <a:gd name="T0" fmla="*/ 5 w 190"/>
                <a:gd name="T1" fmla="*/ 91 h 91"/>
                <a:gd name="T2" fmla="*/ 2 w 190"/>
                <a:gd name="T3" fmla="*/ 91 h 91"/>
                <a:gd name="T4" fmla="*/ 2 w 190"/>
                <a:gd name="T5" fmla="*/ 89 h 91"/>
                <a:gd name="T6" fmla="*/ 42 w 190"/>
                <a:gd name="T7" fmla="*/ 63 h 91"/>
                <a:gd name="T8" fmla="*/ 86 w 190"/>
                <a:gd name="T9" fmla="*/ 40 h 91"/>
                <a:gd name="T10" fmla="*/ 173 w 190"/>
                <a:gd name="T11" fmla="*/ 7 h 91"/>
                <a:gd name="T12" fmla="*/ 185 w 190"/>
                <a:gd name="T13" fmla="*/ 2 h 91"/>
                <a:gd name="T14" fmla="*/ 189 w 190"/>
                <a:gd name="T15" fmla="*/ 2 h 91"/>
                <a:gd name="T16" fmla="*/ 188 w 190"/>
                <a:gd name="T17" fmla="*/ 6 h 91"/>
                <a:gd name="T18" fmla="*/ 109 w 190"/>
                <a:gd name="T19" fmla="*/ 66 h 91"/>
                <a:gd name="T20" fmla="*/ 82 w 190"/>
                <a:gd name="T21" fmla="*/ 76 h 91"/>
                <a:gd name="T22" fmla="*/ 56 w 190"/>
                <a:gd name="T23" fmla="*/ 81 h 91"/>
                <a:gd name="T24" fmla="*/ 28 w 190"/>
                <a:gd name="T25" fmla="*/ 87 h 91"/>
                <a:gd name="T26" fmla="*/ 5 w 190"/>
                <a:gd name="T2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91">
                  <a:moveTo>
                    <a:pt x="5" y="91"/>
                  </a:moveTo>
                  <a:cubicBezTo>
                    <a:pt x="4" y="91"/>
                    <a:pt x="3" y="91"/>
                    <a:pt x="2" y="91"/>
                  </a:cubicBezTo>
                  <a:cubicBezTo>
                    <a:pt x="1" y="90"/>
                    <a:pt x="0" y="90"/>
                    <a:pt x="2" y="89"/>
                  </a:cubicBezTo>
                  <a:cubicBezTo>
                    <a:pt x="15" y="80"/>
                    <a:pt x="28" y="71"/>
                    <a:pt x="42" y="63"/>
                  </a:cubicBezTo>
                  <a:cubicBezTo>
                    <a:pt x="56" y="55"/>
                    <a:pt x="71" y="48"/>
                    <a:pt x="86" y="40"/>
                  </a:cubicBezTo>
                  <a:cubicBezTo>
                    <a:pt x="114" y="27"/>
                    <a:pt x="143" y="16"/>
                    <a:pt x="173" y="7"/>
                  </a:cubicBezTo>
                  <a:cubicBezTo>
                    <a:pt x="177" y="6"/>
                    <a:pt x="181" y="3"/>
                    <a:pt x="185" y="2"/>
                  </a:cubicBezTo>
                  <a:cubicBezTo>
                    <a:pt x="187" y="1"/>
                    <a:pt x="188" y="0"/>
                    <a:pt x="189" y="2"/>
                  </a:cubicBezTo>
                  <a:cubicBezTo>
                    <a:pt x="190" y="3"/>
                    <a:pt x="190" y="4"/>
                    <a:pt x="188" y="6"/>
                  </a:cubicBezTo>
                  <a:cubicBezTo>
                    <a:pt x="162" y="26"/>
                    <a:pt x="137" y="49"/>
                    <a:pt x="109" y="66"/>
                  </a:cubicBezTo>
                  <a:cubicBezTo>
                    <a:pt x="101" y="70"/>
                    <a:pt x="91" y="72"/>
                    <a:pt x="82" y="76"/>
                  </a:cubicBezTo>
                  <a:cubicBezTo>
                    <a:pt x="74" y="77"/>
                    <a:pt x="65" y="79"/>
                    <a:pt x="56" y="81"/>
                  </a:cubicBezTo>
                  <a:cubicBezTo>
                    <a:pt x="47" y="86"/>
                    <a:pt x="37" y="84"/>
                    <a:pt x="28" y="87"/>
                  </a:cubicBezTo>
                  <a:cubicBezTo>
                    <a:pt x="20" y="88"/>
                    <a:pt x="12" y="89"/>
                    <a:pt x="5"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6" name="Freeform 72"/>
            <p:cNvSpPr>
              <a:spLocks/>
            </p:cNvSpPr>
            <p:nvPr userDrawn="1"/>
          </p:nvSpPr>
          <p:spPr bwMode="auto">
            <a:xfrm>
              <a:off x="-7408863" y="954088"/>
              <a:ext cx="431800" cy="755650"/>
            </a:xfrm>
            <a:custGeom>
              <a:avLst/>
              <a:gdLst>
                <a:gd name="T0" fmla="*/ 0 w 139"/>
                <a:gd name="T1" fmla="*/ 206 h 206"/>
                <a:gd name="T2" fmla="*/ 139 w 139"/>
                <a:gd name="T3" fmla="*/ 0 h 206"/>
                <a:gd name="T4" fmla="*/ 86 w 139"/>
                <a:gd name="T5" fmla="*/ 113 h 206"/>
                <a:gd name="T6" fmla="*/ 0 w 139"/>
                <a:gd name="T7" fmla="*/ 206 h 206"/>
              </a:gdLst>
              <a:ahLst/>
              <a:cxnLst>
                <a:cxn ang="0">
                  <a:pos x="T0" y="T1"/>
                </a:cxn>
                <a:cxn ang="0">
                  <a:pos x="T2" y="T3"/>
                </a:cxn>
                <a:cxn ang="0">
                  <a:pos x="T4" y="T5"/>
                </a:cxn>
                <a:cxn ang="0">
                  <a:pos x="T6" y="T7"/>
                </a:cxn>
              </a:cxnLst>
              <a:rect l="0" t="0" r="r" b="b"/>
              <a:pathLst>
                <a:path w="139" h="206">
                  <a:moveTo>
                    <a:pt x="0" y="206"/>
                  </a:moveTo>
                  <a:cubicBezTo>
                    <a:pt x="41" y="133"/>
                    <a:pt x="85" y="64"/>
                    <a:pt x="139" y="0"/>
                  </a:cubicBezTo>
                  <a:cubicBezTo>
                    <a:pt x="124" y="39"/>
                    <a:pt x="108" y="77"/>
                    <a:pt x="86" y="113"/>
                  </a:cubicBezTo>
                  <a:cubicBezTo>
                    <a:pt x="64" y="150"/>
                    <a:pt x="30" y="176"/>
                    <a:pt x="0"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7" name="Freeform 73"/>
            <p:cNvSpPr>
              <a:spLocks/>
            </p:cNvSpPr>
            <p:nvPr userDrawn="1"/>
          </p:nvSpPr>
          <p:spPr bwMode="auto">
            <a:xfrm>
              <a:off x="-6934200" y="315913"/>
              <a:ext cx="315912" cy="554038"/>
            </a:xfrm>
            <a:custGeom>
              <a:avLst/>
              <a:gdLst>
                <a:gd name="T0" fmla="*/ 0 w 102"/>
                <a:gd name="T1" fmla="*/ 151 h 151"/>
                <a:gd name="T2" fmla="*/ 102 w 102"/>
                <a:gd name="T3" fmla="*/ 0 h 151"/>
                <a:gd name="T4" fmla="*/ 63 w 102"/>
                <a:gd name="T5" fmla="*/ 83 h 151"/>
                <a:gd name="T6" fmla="*/ 0 w 102"/>
                <a:gd name="T7" fmla="*/ 151 h 151"/>
              </a:gdLst>
              <a:ahLst/>
              <a:cxnLst>
                <a:cxn ang="0">
                  <a:pos x="T0" y="T1"/>
                </a:cxn>
                <a:cxn ang="0">
                  <a:pos x="T2" y="T3"/>
                </a:cxn>
                <a:cxn ang="0">
                  <a:pos x="T4" y="T5"/>
                </a:cxn>
                <a:cxn ang="0">
                  <a:pos x="T6" y="T7"/>
                </a:cxn>
              </a:cxnLst>
              <a:rect l="0" t="0" r="r" b="b"/>
              <a:pathLst>
                <a:path w="102" h="151">
                  <a:moveTo>
                    <a:pt x="0" y="151"/>
                  </a:moveTo>
                  <a:cubicBezTo>
                    <a:pt x="30" y="98"/>
                    <a:pt x="63" y="47"/>
                    <a:pt x="102" y="0"/>
                  </a:cubicBezTo>
                  <a:cubicBezTo>
                    <a:pt x="91" y="28"/>
                    <a:pt x="79" y="57"/>
                    <a:pt x="63" y="83"/>
                  </a:cubicBezTo>
                  <a:cubicBezTo>
                    <a:pt x="47" y="110"/>
                    <a:pt x="22" y="129"/>
                    <a:pt x="0"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8" name="Freeform 74"/>
            <p:cNvSpPr>
              <a:spLocks/>
            </p:cNvSpPr>
            <p:nvPr userDrawn="1"/>
          </p:nvSpPr>
          <p:spPr bwMode="auto">
            <a:xfrm>
              <a:off x="-6813550" y="700088"/>
              <a:ext cx="315912" cy="554038"/>
            </a:xfrm>
            <a:custGeom>
              <a:avLst/>
              <a:gdLst>
                <a:gd name="T0" fmla="*/ 0 w 102"/>
                <a:gd name="T1" fmla="*/ 151 h 151"/>
                <a:gd name="T2" fmla="*/ 102 w 102"/>
                <a:gd name="T3" fmla="*/ 0 h 151"/>
                <a:gd name="T4" fmla="*/ 63 w 102"/>
                <a:gd name="T5" fmla="*/ 83 h 151"/>
                <a:gd name="T6" fmla="*/ 0 w 102"/>
                <a:gd name="T7" fmla="*/ 151 h 151"/>
              </a:gdLst>
              <a:ahLst/>
              <a:cxnLst>
                <a:cxn ang="0">
                  <a:pos x="T0" y="T1"/>
                </a:cxn>
                <a:cxn ang="0">
                  <a:pos x="T2" y="T3"/>
                </a:cxn>
                <a:cxn ang="0">
                  <a:pos x="T4" y="T5"/>
                </a:cxn>
                <a:cxn ang="0">
                  <a:pos x="T6" y="T7"/>
                </a:cxn>
              </a:cxnLst>
              <a:rect l="0" t="0" r="r" b="b"/>
              <a:pathLst>
                <a:path w="102" h="151">
                  <a:moveTo>
                    <a:pt x="0" y="151"/>
                  </a:moveTo>
                  <a:cubicBezTo>
                    <a:pt x="30" y="98"/>
                    <a:pt x="63" y="47"/>
                    <a:pt x="102" y="0"/>
                  </a:cubicBezTo>
                  <a:cubicBezTo>
                    <a:pt x="91" y="28"/>
                    <a:pt x="79" y="57"/>
                    <a:pt x="63" y="83"/>
                  </a:cubicBezTo>
                  <a:cubicBezTo>
                    <a:pt x="47" y="110"/>
                    <a:pt x="22" y="129"/>
                    <a:pt x="0"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9" name="Freeform 75"/>
            <p:cNvSpPr>
              <a:spLocks/>
            </p:cNvSpPr>
            <p:nvPr userDrawn="1"/>
          </p:nvSpPr>
          <p:spPr bwMode="auto">
            <a:xfrm>
              <a:off x="-6453188" y="3175"/>
              <a:ext cx="276225" cy="584200"/>
            </a:xfrm>
            <a:custGeom>
              <a:avLst/>
              <a:gdLst>
                <a:gd name="T0" fmla="*/ 0 w 89"/>
                <a:gd name="T1" fmla="*/ 159 h 159"/>
                <a:gd name="T2" fmla="*/ 89 w 89"/>
                <a:gd name="T3" fmla="*/ 0 h 159"/>
                <a:gd name="T4" fmla="*/ 58 w 89"/>
                <a:gd name="T5" fmla="*/ 86 h 159"/>
                <a:gd name="T6" fmla="*/ 0 w 89"/>
                <a:gd name="T7" fmla="*/ 159 h 159"/>
              </a:gdLst>
              <a:ahLst/>
              <a:cxnLst>
                <a:cxn ang="0">
                  <a:pos x="T0" y="T1"/>
                </a:cxn>
                <a:cxn ang="0">
                  <a:pos x="T2" y="T3"/>
                </a:cxn>
                <a:cxn ang="0">
                  <a:pos x="T4" y="T5"/>
                </a:cxn>
                <a:cxn ang="0">
                  <a:pos x="T6" y="T7"/>
                </a:cxn>
              </a:cxnLst>
              <a:rect l="0" t="0" r="r" b="b"/>
              <a:pathLst>
                <a:path w="89" h="159">
                  <a:moveTo>
                    <a:pt x="0" y="159"/>
                  </a:moveTo>
                  <a:cubicBezTo>
                    <a:pt x="26" y="103"/>
                    <a:pt x="54" y="50"/>
                    <a:pt x="89" y="0"/>
                  </a:cubicBezTo>
                  <a:cubicBezTo>
                    <a:pt x="81" y="29"/>
                    <a:pt x="72" y="58"/>
                    <a:pt x="58" y="86"/>
                  </a:cubicBezTo>
                  <a:cubicBezTo>
                    <a:pt x="43" y="114"/>
                    <a:pt x="20" y="135"/>
                    <a:pt x="0"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0" name="Freeform 76"/>
            <p:cNvSpPr>
              <a:spLocks/>
            </p:cNvSpPr>
            <p:nvPr userDrawn="1"/>
          </p:nvSpPr>
          <p:spPr bwMode="auto">
            <a:xfrm>
              <a:off x="-13325475" y="1023938"/>
              <a:ext cx="490537" cy="722313"/>
            </a:xfrm>
            <a:custGeom>
              <a:avLst/>
              <a:gdLst>
                <a:gd name="T0" fmla="*/ 0 w 158"/>
                <a:gd name="T1" fmla="*/ 197 h 197"/>
                <a:gd name="T2" fmla="*/ 156 w 158"/>
                <a:gd name="T3" fmla="*/ 0 h 197"/>
                <a:gd name="T4" fmla="*/ 153 w 158"/>
                <a:gd name="T5" fmla="*/ 14 h 197"/>
                <a:gd name="T6" fmla="*/ 123 w 158"/>
                <a:gd name="T7" fmla="*/ 68 h 197"/>
                <a:gd name="T8" fmla="*/ 81 w 158"/>
                <a:gd name="T9" fmla="*/ 126 h 197"/>
                <a:gd name="T10" fmla="*/ 42 w 158"/>
                <a:gd name="T11" fmla="*/ 161 h 197"/>
                <a:gd name="T12" fmla="*/ 0 w 158"/>
                <a:gd name="T13" fmla="*/ 197 h 197"/>
              </a:gdLst>
              <a:ahLst/>
              <a:cxnLst>
                <a:cxn ang="0">
                  <a:pos x="T0" y="T1"/>
                </a:cxn>
                <a:cxn ang="0">
                  <a:pos x="T2" y="T3"/>
                </a:cxn>
                <a:cxn ang="0">
                  <a:pos x="T4" y="T5"/>
                </a:cxn>
                <a:cxn ang="0">
                  <a:pos x="T6" y="T7"/>
                </a:cxn>
                <a:cxn ang="0">
                  <a:pos x="T8" y="T9"/>
                </a:cxn>
                <a:cxn ang="0">
                  <a:pos x="T10" y="T11"/>
                </a:cxn>
                <a:cxn ang="0">
                  <a:pos x="T12" y="T13"/>
                </a:cxn>
              </a:cxnLst>
              <a:rect l="0" t="0" r="r" b="b"/>
              <a:pathLst>
                <a:path w="158" h="197">
                  <a:moveTo>
                    <a:pt x="0" y="197"/>
                  </a:moveTo>
                  <a:cubicBezTo>
                    <a:pt x="47" y="128"/>
                    <a:pt x="98" y="62"/>
                    <a:pt x="156" y="0"/>
                  </a:cubicBezTo>
                  <a:cubicBezTo>
                    <a:pt x="158" y="7"/>
                    <a:pt x="155" y="11"/>
                    <a:pt x="153" y="14"/>
                  </a:cubicBezTo>
                  <a:cubicBezTo>
                    <a:pt x="141" y="31"/>
                    <a:pt x="134" y="51"/>
                    <a:pt x="123" y="68"/>
                  </a:cubicBezTo>
                  <a:cubicBezTo>
                    <a:pt x="109" y="88"/>
                    <a:pt x="98" y="109"/>
                    <a:pt x="81" y="126"/>
                  </a:cubicBezTo>
                  <a:cubicBezTo>
                    <a:pt x="69" y="139"/>
                    <a:pt x="56" y="151"/>
                    <a:pt x="42" y="161"/>
                  </a:cubicBezTo>
                  <a:cubicBezTo>
                    <a:pt x="27" y="172"/>
                    <a:pt x="14" y="185"/>
                    <a:pt x="0"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1" name="Freeform 77"/>
            <p:cNvSpPr>
              <a:spLocks/>
            </p:cNvSpPr>
            <p:nvPr userDrawn="1"/>
          </p:nvSpPr>
          <p:spPr bwMode="auto">
            <a:xfrm>
              <a:off x="-12779375" y="173038"/>
              <a:ext cx="490537" cy="722313"/>
            </a:xfrm>
            <a:custGeom>
              <a:avLst/>
              <a:gdLst>
                <a:gd name="T0" fmla="*/ 0 w 158"/>
                <a:gd name="T1" fmla="*/ 197 h 197"/>
                <a:gd name="T2" fmla="*/ 156 w 158"/>
                <a:gd name="T3" fmla="*/ 0 h 197"/>
                <a:gd name="T4" fmla="*/ 153 w 158"/>
                <a:gd name="T5" fmla="*/ 14 h 197"/>
                <a:gd name="T6" fmla="*/ 123 w 158"/>
                <a:gd name="T7" fmla="*/ 68 h 197"/>
                <a:gd name="T8" fmla="*/ 81 w 158"/>
                <a:gd name="T9" fmla="*/ 126 h 197"/>
                <a:gd name="T10" fmla="*/ 42 w 158"/>
                <a:gd name="T11" fmla="*/ 161 h 197"/>
                <a:gd name="T12" fmla="*/ 0 w 158"/>
                <a:gd name="T13" fmla="*/ 197 h 197"/>
              </a:gdLst>
              <a:ahLst/>
              <a:cxnLst>
                <a:cxn ang="0">
                  <a:pos x="T0" y="T1"/>
                </a:cxn>
                <a:cxn ang="0">
                  <a:pos x="T2" y="T3"/>
                </a:cxn>
                <a:cxn ang="0">
                  <a:pos x="T4" y="T5"/>
                </a:cxn>
                <a:cxn ang="0">
                  <a:pos x="T6" y="T7"/>
                </a:cxn>
                <a:cxn ang="0">
                  <a:pos x="T8" y="T9"/>
                </a:cxn>
                <a:cxn ang="0">
                  <a:pos x="T10" y="T11"/>
                </a:cxn>
                <a:cxn ang="0">
                  <a:pos x="T12" y="T13"/>
                </a:cxn>
              </a:cxnLst>
              <a:rect l="0" t="0" r="r" b="b"/>
              <a:pathLst>
                <a:path w="158" h="197">
                  <a:moveTo>
                    <a:pt x="0" y="197"/>
                  </a:moveTo>
                  <a:cubicBezTo>
                    <a:pt x="47" y="128"/>
                    <a:pt x="98" y="62"/>
                    <a:pt x="156" y="0"/>
                  </a:cubicBezTo>
                  <a:cubicBezTo>
                    <a:pt x="158" y="7"/>
                    <a:pt x="155" y="11"/>
                    <a:pt x="153" y="14"/>
                  </a:cubicBezTo>
                  <a:cubicBezTo>
                    <a:pt x="141" y="31"/>
                    <a:pt x="134" y="51"/>
                    <a:pt x="123" y="68"/>
                  </a:cubicBezTo>
                  <a:cubicBezTo>
                    <a:pt x="109" y="88"/>
                    <a:pt x="98" y="109"/>
                    <a:pt x="81" y="126"/>
                  </a:cubicBezTo>
                  <a:cubicBezTo>
                    <a:pt x="69" y="139"/>
                    <a:pt x="56" y="151"/>
                    <a:pt x="42" y="161"/>
                  </a:cubicBezTo>
                  <a:cubicBezTo>
                    <a:pt x="27" y="172"/>
                    <a:pt x="14" y="185"/>
                    <a:pt x="0"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2" name="Freeform 78"/>
            <p:cNvSpPr>
              <a:spLocks/>
            </p:cNvSpPr>
            <p:nvPr userDrawn="1"/>
          </p:nvSpPr>
          <p:spPr bwMode="auto">
            <a:xfrm>
              <a:off x="-13212763" y="173038"/>
              <a:ext cx="490537" cy="722313"/>
            </a:xfrm>
            <a:custGeom>
              <a:avLst/>
              <a:gdLst>
                <a:gd name="T0" fmla="*/ 0 w 158"/>
                <a:gd name="T1" fmla="*/ 197 h 197"/>
                <a:gd name="T2" fmla="*/ 157 w 158"/>
                <a:gd name="T3" fmla="*/ 0 h 197"/>
                <a:gd name="T4" fmla="*/ 153 w 158"/>
                <a:gd name="T5" fmla="*/ 14 h 197"/>
                <a:gd name="T6" fmla="*/ 123 w 158"/>
                <a:gd name="T7" fmla="*/ 68 h 197"/>
                <a:gd name="T8" fmla="*/ 82 w 158"/>
                <a:gd name="T9" fmla="*/ 126 h 197"/>
                <a:gd name="T10" fmla="*/ 43 w 158"/>
                <a:gd name="T11" fmla="*/ 161 h 197"/>
                <a:gd name="T12" fmla="*/ 0 w 158"/>
                <a:gd name="T13" fmla="*/ 197 h 197"/>
              </a:gdLst>
              <a:ahLst/>
              <a:cxnLst>
                <a:cxn ang="0">
                  <a:pos x="T0" y="T1"/>
                </a:cxn>
                <a:cxn ang="0">
                  <a:pos x="T2" y="T3"/>
                </a:cxn>
                <a:cxn ang="0">
                  <a:pos x="T4" y="T5"/>
                </a:cxn>
                <a:cxn ang="0">
                  <a:pos x="T6" y="T7"/>
                </a:cxn>
                <a:cxn ang="0">
                  <a:pos x="T8" y="T9"/>
                </a:cxn>
                <a:cxn ang="0">
                  <a:pos x="T10" y="T11"/>
                </a:cxn>
                <a:cxn ang="0">
                  <a:pos x="T12" y="T13"/>
                </a:cxn>
              </a:cxnLst>
              <a:rect l="0" t="0" r="r" b="b"/>
              <a:pathLst>
                <a:path w="158" h="197">
                  <a:moveTo>
                    <a:pt x="0" y="197"/>
                  </a:moveTo>
                  <a:cubicBezTo>
                    <a:pt x="48" y="128"/>
                    <a:pt x="99" y="62"/>
                    <a:pt x="157" y="0"/>
                  </a:cubicBezTo>
                  <a:cubicBezTo>
                    <a:pt x="158" y="7"/>
                    <a:pt x="155" y="11"/>
                    <a:pt x="153" y="14"/>
                  </a:cubicBezTo>
                  <a:cubicBezTo>
                    <a:pt x="142" y="31"/>
                    <a:pt x="135" y="51"/>
                    <a:pt x="123" y="68"/>
                  </a:cubicBezTo>
                  <a:cubicBezTo>
                    <a:pt x="110" y="88"/>
                    <a:pt x="99" y="109"/>
                    <a:pt x="82" y="126"/>
                  </a:cubicBezTo>
                  <a:cubicBezTo>
                    <a:pt x="69" y="139"/>
                    <a:pt x="57" y="151"/>
                    <a:pt x="43" y="161"/>
                  </a:cubicBezTo>
                  <a:cubicBezTo>
                    <a:pt x="28" y="172"/>
                    <a:pt x="14" y="185"/>
                    <a:pt x="0"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3" name="Freeform 79"/>
            <p:cNvSpPr>
              <a:spLocks/>
            </p:cNvSpPr>
            <p:nvPr userDrawn="1"/>
          </p:nvSpPr>
          <p:spPr bwMode="auto">
            <a:xfrm>
              <a:off x="-13287375" y="176213"/>
              <a:ext cx="198437" cy="293688"/>
            </a:xfrm>
            <a:custGeom>
              <a:avLst/>
              <a:gdLst>
                <a:gd name="T0" fmla="*/ 0 w 64"/>
                <a:gd name="T1" fmla="*/ 80 h 80"/>
                <a:gd name="T2" fmla="*/ 64 w 64"/>
                <a:gd name="T3" fmla="*/ 0 h 80"/>
                <a:gd name="T4" fmla="*/ 62 w 64"/>
                <a:gd name="T5" fmla="*/ 6 h 80"/>
                <a:gd name="T6" fmla="*/ 50 w 64"/>
                <a:gd name="T7" fmla="*/ 28 h 80"/>
                <a:gd name="T8" fmla="*/ 33 w 64"/>
                <a:gd name="T9" fmla="*/ 51 h 80"/>
                <a:gd name="T10" fmla="*/ 18 w 64"/>
                <a:gd name="T11" fmla="*/ 65 h 80"/>
                <a:gd name="T12" fmla="*/ 0 w 64"/>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64" h="80">
                  <a:moveTo>
                    <a:pt x="0" y="80"/>
                  </a:moveTo>
                  <a:cubicBezTo>
                    <a:pt x="20" y="52"/>
                    <a:pt x="40" y="25"/>
                    <a:pt x="64" y="0"/>
                  </a:cubicBezTo>
                  <a:cubicBezTo>
                    <a:pt x="64" y="3"/>
                    <a:pt x="63" y="4"/>
                    <a:pt x="62" y="6"/>
                  </a:cubicBezTo>
                  <a:cubicBezTo>
                    <a:pt x="58" y="13"/>
                    <a:pt x="55" y="21"/>
                    <a:pt x="50" y="28"/>
                  </a:cubicBezTo>
                  <a:cubicBezTo>
                    <a:pt x="45" y="36"/>
                    <a:pt x="40" y="44"/>
                    <a:pt x="33" y="51"/>
                  </a:cubicBezTo>
                  <a:cubicBezTo>
                    <a:pt x="28" y="56"/>
                    <a:pt x="23" y="61"/>
                    <a:pt x="18" y="65"/>
                  </a:cubicBezTo>
                  <a:cubicBezTo>
                    <a:pt x="12" y="70"/>
                    <a:pt x="6" y="75"/>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4" name="Freeform 80"/>
            <p:cNvSpPr>
              <a:spLocks/>
            </p:cNvSpPr>
            <p:nvPr userDrawn="1"/>
          </p:nvSpPr>
          <p:spPr bwMode="auto">
            <a:xfrm>
              <a:off x="-10588625" y="2954338"/>
              <a:ext cx="712787" cy="568325"/>
            </a:xfrm>
            <a:custGeom>
              <a:avLst/>
              <a:gdLst>
                <a:gd name="T0" fmla="*/ 230 w 230"/>
                <a:gd name="T1" fmla="*/ 0 h 155"/>
                <a:gd name="T2" fmla="*/ 0 w 230"/>
                <a:gd name="T3" fmla="*/ 155 h 155"/>
                <a:gd name="T4" fmla="*/ 230 w 230"/>
                <a:gd name="T5" fmla="*/ 0 h 155"/>
              </a:gdLst>
              <a:ahLst/>
              <a:cxnLst>
                <a:cxn ang="0">
                  <a:pos x="T0" y="T1"/>
                </a:cxn>
                <a:cxn ang="0">
                  <a:pos x="T2" y="T3"/>
                </a:cxn>
                <a:cxn ang="0">
                  <a:pos x="T4" y="T5"/>
                </a:cxn>
              </a:cxnLst>
              <a:rect l="0" t="0" r="r" b="b"/>
              <a:pathLst>
                <a:path w="230" h="155">
                  <a:moveTo>
                    <a:pt x="230" y="0"/>
                  </a:moveTo>
                  <a:cubicBezTo>
                    <a:pt x="168" y="70"/>
                    <a:pt x="90" y="124"/>
                    <a:pt x="0" y="155"/>
                  </a:cubicBezTo>
                  <a:cubicBezTo>
                    <a:pt x="73" y="100"/>
                    <a:pt x="150" y="45"/>
                    <a:pt x="2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5" name="Freeform 81"/>
            <p:cNvSpPr>
              <a:spLocks/>
            </p:cNvSpPr>
            <p:nvPr userDrawn="1"/>
          </p:nvSpPr>
          <p:spPr bwMode="auto">
            <a:xfrm>
              <a:off x="-8128000" y="2895600"/>
              <a:ext cx="563562" cy="509588"/>
            </a:xfrm>
            <a:custGeom>
              <a:avLst/>
              <a:gdLst>
                <a:gd name="T0" fmla="*/ 4 w 182"/>
                <a:gd name="T1" fmla="*/ 139 h 139"/>
                <a:gd name="T2" fmla="*/ 4 w 182"/>
                <a:gd name="T3" fmla="*/ 136 h 139"/>
                <a:gd name="T4" fmla="*/ 71 w 182"/>
                <a:gd name="T5" fmla="*/ 76 h 139"/>
                <a:gd name="T6" fmla="*/ 143 w 182"/>
                <a:gd name="T7" fmla="*/ 26 h 139"/>
                <a:gd name="T8" fmla="*/ 181 w 182"/>
                <a:gd name="T9" fmla="*/ 0 h 139"/>
                <a:gd name="T10" fmla="*/ 176 w 182"/>
                <a:gd name="T11" fmla="*/ 10 h 139"/>
                <a:gd name="T12" fmla="*/ 136 w 182"/>
                <a:gd name="T13" fmla="*/ 58 h 139"/>
                <a:gd name="T14" fmla="*/ 63 w 182"/>
                <a:gd name="T15" fmla="*/ 113 h 139"/>
                <a:gd name="T16" fmla="*/ 46 w 182"/>
                <a:gd name="T17" fmla="*/ 122 h 139"/>
                <a:gd name="T18" fmla="*/ 4 w 182"/>
                <a:gd name="T1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139">
                  <a:moveTo>
                    <a:pt x="4" y="139"/>
                  </a:moveTo>
                  <a:cubicBezTo>
                    <a:pt x="0" y="139"/>
                    <a:pt x="3" y="137"/>
                    <a:pt x="4" y="136"/>
                  </a:cubicBezTo>
                  <a:cubicBezTo>
                    <a:pt x="27" y="117"/>
                    <a:pt x="48" y="95"/>
                    <a:pt x="71" y="76"/>
                  </a:cubicBezTo>
                  <a:cubicBezTo>
                    <a:pt x="94" y="58"/>
                    <a:pt x="118" y="41"/>
                    <a:pt x="143" y="26"/>
                  </a:cubicBezTo>
                  <a:cubicBezTo>
                    <a:pt x="155" y="18"/>
                    <a:pt x="169" y="10"/>
                    <a:pt x="181" y="0"/>
                  </a:cubicBezTo>
                  <a:cubicBezTo>
                    <a:pt x="182" y="5"/>
                    <a:pt x="178" y="7"/>
                    <a:pt x="176" y="10"/>
                  </a:cubicBezTo>
                  <a:cubicBezTo>
                    <a:pt x="163" y="26"/>
                    <a:pt x="150" y="42"/>
                    <a:pt x="136" y="58"/>
                  </a:cubicBezTo>
                  <a:cubicBezTo>
                    <a:pt x="115" y="81"/>
                    <a:pt x="92" y="100"/>
                    <a:pt x="63" y="113"/>
                  </a:cubicBezTo>
                  <a:cubicBezTo>
                    <a:pt x="57" y="115"/>
                    <a:pt x="52" y="119"/>
                    <a:pt x="46" y="122"/>
                  </a:cubicBezTo>
                  <a:cubicBezTo>
                    <a:pt x="32" y="127"/>
                    <a:pt x="18" y="133"/>
                    <a:pt x="4" y="1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6" name="Freeform 82"/>
            <p:cNvSpPr>
              <a:spLocks/>
            </p:cNvSpPr>
            <p:nvPr userDrawn="1"/>
          </p:nvSpPr>
          <p:spPr bwMode="auto">
            <a:xfrm>
              <a:off x="-4310063" y="968375"/>
              <a:ext cx="247650" cy="458788"/>
            </a:xfrm>
            <a:custGeom>
              <a:avLst/>
              <a:gdLst>
                <a:gd name="T0" fmla="*/ 2 w 80"/>
                <a:gd name="T1" fmla="*/ 124 h 125"/>
                <a:gd name="T2" fmla="*/ 2 w 80"/>
                <a:gd name="T3" fmla="*/ 122 h 125"/>
                <a:gd name="T4" fmla="*/ 29 w 80"/>
                <a:gd name="T5" fmla="*/ 71 h 125"/>
                <a:gd name="T6" fmla="*/ 61 w 80"/>
                <a:gd name="T7" fmla="*/ 25 h 125"/>
                <a:gd name="T8" fmla="*/ 78 w 80"/>
                <a:gd name="T9" fmla="*/ 0 h 125"/>
                <a:gd name="T10" fmla="*/ 78 w 80"/>
                <a:gd name="T11" fmla="*/ 7 h 125"/>
                <a:gd name="T12" fmla="*/ 64 w 80"/>
                <a:gd name="T13" fmla="*/ 46 h 125"/>
                <a:gd name="T14" fmla="*/ 32 w 80"/>
                <a:gd name="T15" fmla="*/ 95 h 125"/>
                <a:gd name="T16" fmla="*/ 24 w 80"/>
                <a:gd name="T17" fmla="*/ 105 h 125"/>
                <a:gd name="T18" fmla="*/ 2 w 80"/>
                <a:gd name="T19" fmla="*/ 12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25">
                  <a:moveTo>
                    <a:pt x="2" y="124"/>
                  </a:moveTo>
                  <a:cubicBezTo>
                    <a:pt x="0" y="125"/>
                    <a:pt x="1" y="123"/>
                    <a:pt x="2" y="122"/>
                  </a:cubicBezTo>
                  <a:cubicBezTo>
                    <a:pt x="11" y="106"/>
                    <a:pt x="19" y="88"/>
                    <a:pt x="29" y="71"/>
                  </a:cubicBezTo>
                  <a:cubicBezTo>
                    <a:pt x="39" y="55"/>
                    <a:pt x="49" y="40"/>
                    <a:pt x="61" y="25"/>
                  </a:cubicBezTo>
                  <a:cubicBezTo>
                    <a:pt x="67" y="17"/>
                    <a:pt x="73" y="10"/>
                    <a:pt x="78" y="0"/>
                  </a:cubicBezTo>
                  <a:cubicBezTo>
                    <a:pt x="80" y="3"/>
                    <a:pt x="78" y="5"/>
                    <a:pt x="78" y="7"/>
                  </a:cubicBezTo>
                  <a:cubicBezTo>
                    <a:pt x="73" y="20"/>
                    <a:pt x="69" y="33"/>
                    <a:pt x="64" y="46"/>
                  </a:cubicBezTo>
                  <a:cubicBezTo>
                    <a:pt x="56" y="64"/>
                    <a:pt x="47" y="81"/>
                    <a:pt x="32" y="95"/>
                  </a:cubicBezTo>
                  <a:cubicBezTo>
                    <a:pt x="29" y="98"/>
                    <a:pt x="27" y="101"/>
                    <a:pt x="24" y="105"/>
                  </a:cubicBezTo>
                  <a:cubicBezTo>
                    <a:pt x="16" y="111"/>
                    <a:pt x="9" y="117"/>
                    <a:pt x="2"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7" name="Freeform 83"/>
            <p:cNvSpPr>
              <a:spLocks/>
            </p:cNvSpPr>
            <p:nvPr userDrawn="1"/>
          </p:nvSpPr>
          <p:spPr bwMode="auto">
            <a:xfrm>
              <a:off x="-3965575" y="161925"/>
              <a:ext cx="188912" cy="490538"/>
            </a:xfrm>
            <a:custGeom>
              <a:avLst/>
              <a:gdLst>
                <a:gd name="T0" fmla="*/ 3 w 61"/>
                <a:gd name="T1" fmla="*/ 133 h 134"/>
                <a:gd name="T2" fmla="*/ 1 w 61"/>
                <a:gd name="T3" fmla="*/ 132 h 134"/>
                <a:gd name="T4" fmla="*/ 21 w 61"/>
                <a:gd name="T5" fmla="*/ 77 h 134"/>
                <a:gd name="T6" fmla="*/ 46 w 61"/>
                <a:gd name="T7" fmla="*/ 27 h 134"/>
                <a:gd name="T8" fmla="*/ 59 w 61"/>
                <a:gd name="T9" fmla="*/ 0 h 134"/>
                <a:gd name="T10" fmla="*/ 60 w 61"/>
                <a:gd name="T11" fmla="*/ 7 h 134"/>
                <a:gd name="T12" fmla="*/ 52 w 61"/>
                <a:gd name="T13" fmla="*/ 47 h 134"/>
                <a:gd name="T14" fmla="*/ 27 w 61"/>
                <a:gd name="T15" fmla="*/ 100 h 134"/>
                <a:gd name="T16" fmla="*/ 21 w 61"/>
                <a:gd name="T17" fmla="*/ 111 h 134"/>
                <a:gd name="T18" fmla="*/ 3 w 61"/>
                <a:gd name="T19" fmla="*/ 1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4">
                  <a:moveTo>
                    <a:pt x="3" y="133"/>
                  </a:moveTo>
                  <a:cubicBezTo>
                    <a:pt x="0" y="134"/>
                    <a:pt x="1" y="133"/>
                    <a:pt x="1" y="132"/>
                  </a:cubicBezTo>
                  <a:cubicBezTo>
                    <a:pt x="9" y="114"/>
                    <a:pt x="13" y="95"/>
                    <a:pt x="21" y="77"/>
                  </a:cubicBezTo>
                  <a:cubicBezTo>
                    <a:pt x="28" y="60"/>
                    <a:pt x="37" y="43"/>
                    <a:pt x="46" y="27"/>
                  </a:cubicBezTo>
                  <a:cubicBezTo>
                    <a:pt x="50" y="18"/>
                    <a:pt x="56" y="10"/>
                    <a:pt x="59" y="0"/>
                  </a:cubicBezTo>
                  <a:cubicBezTo>
                    <a:pt x="61" y="2"/>
                    <a:pt x="60" y="5"/>
                    <a:pt x="60" y="7"/>
                  </a:cubicBezTo>
                  <a:cubicBezTo>
                    <a:pt x="57" y="20"/>
                    <a:pt x="55" y="33"/>
                    <a:pt x="52" y="47"/>
                  </a:cubicBezTo>
                  <a:cubicBezTo>
                    <a:pt x="47" y="66"/>
                    <a:pt x="40" y="84"/>
                    <a:pt x="27" y="100"/>
                  </a:cubicBezTo>
                  <a:cubicBezTo>
                    <a:pt x="25" y="104"/>
                    <a:pt x="23" y="107"/>
                    <a:pt x="21" y="111"/>
                  </a:cubicBezTo>
                  <a:cubicBezTo>
                    <a:pt x="14" y="118"/>
                    <a:pt x="8" y="126"/>
                    <a:pt x="3"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8" name="Freeform 84"/>
            <p:cNvSpPr>
              <a:spLocks/>
            </p:cNvSpPr>
            <p:nvPr userDrawn="1"/>
          </p:nvSpPr>
          <p:spPr bwMode="auto">
            <a:xfrm>
              <a:off x="-3524250" y="153988"/>
              <a:ext cx="153987" cy="509588"/>
            </a:xfrm>
            <a:custGeom>
              <a:avLst/>
              <a:gdLst>
                <a:gd name="T0" fmla="*/ 2 w 50"/>
                <a:gd name="T1" fmla="*/ 137 h 139"/>
                <a:gd name="T2" fmla="*/ 1 w 50"/>
                <a:gd name="T3" fmla="*/ 136 h 139"/>
                <a:gd name="T4" fmla="*/ 16 w 50"/>
                <a:gd name="T5" fmla="*/ 80 h 139"/>
                <a:gd name="T6" fmla="*/ 36 w 50"/>
                <a:gd name="T7" fmla="*/ 27 h 139"/>
                <a:gd name="T8" fmla="*/ 48 w 50"/>
                <a:gd name="T9" fmla="*/ 0 h 139"/>
                <a:gd name="T10" fmla="*/ 49 w 50"/>
                <a:gd name="T11" fmla="*/ 7 h 139"/>
                <a:gd name="T12" fmla="*/ 44 w 50"/>
                <a:gd name="T13" fmla="*/ 47 h 139"/>
                <a:gd name="T14" fmla="*/ 24 w 50"/>
                <a:gd name="T15" fmla="*/ 102 h 139"/>
                <a:gd name="T16" fmla="*/ 18 w 50"/>
                <a:gd name="T17" fmla="*/ 114 h 139"/>
                <a:gd name="T18" fmla="*/ 2 w 50"/>
                <a:gd name="T19" fmla="*/ 1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39">
                  <a:moveTo>
                    <a:pt x="2" y="137"/>
                  </a:moveTo>
                  <a:cubicBezTo>
                    <a:pt x="0" y="139"/>
                    <a:pt x="0" y="137"/>
                    <a:pt x="1" y="136"/>
                  </a:cubicBezTo>
                  <a:cubicBezTo>
                    <a:pt x="7" y="117"/>
                    <a:pt x="10" y="98"/>
                    <a:pt x="16" y="80"/>
                  </a:cubicBezTo>
                  <a:cubicBezTo>
                    <a:pt x="22" y="62"/>
                    <a:pt x="29" y="44"/>
                    <a:pt x="36" y="27"/>
                  </a:cubicBezTo>
                  <a:cubicBezTo>
                    <a:pt x="40" y="18"/>
                    <a:pt x="45" y="10"/>
                    <a:pt x="48" y="0"/>
                  </a:cubicBezTo>
                  <a:cubicBezTo>
                    <a:pt x="50" y="2"/>
                    <a:pt x="49" y="5"/>
                    <a:pt x="49" y="7"/>
                  </a:cubicBezTo>
                  <a:cubicBezTo>
                    <a:pt x="47" y="20"/>
                    <a:pt x="46" y="34"/>
                    <a:pt x="44" y="47"/>
                  </a:cubicBezTo>
                  <a:cubicBezTo>
                    <a:pt x="41" y="67"/>
                    <a:pt x="35" y="85"/>
                    <a:pt x="24" y="102"/>
                  </a:cubicBezTo>
                  <a:cubicBezTo>
                    <a:pt x="22" y="106"/>
                    <a:pt x="20" y="110"/>
                    <a:pt x="18" y="114"/>
                  </a:cubicBezTo>
                  <a:cubicBezTo>
                    <a:pt x="12" y="121"/>
                    <a:pt x="7" y="129"/>
                    <a:pt x="2"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9" name="Freeform 85"/>
            <p:cNvSpPr>
              <a:spLocks/>
            </p:cNvSpPr>
            <p:nvPr userDrawn="1"/>
          </p:nvSpPr>
          <p:spPr bwMode="auto">
            <a:xfrm>
              <a:off x="-2922588" y="161925"/>
              <a:ext cx="153987" cy="509588"/>
            </a:xfrm>
            <a:custGeom>
              <a:avLst/>
              <a:gdLst>
                <a:gd name="T0" fmla="*/ 2 w 50"/>
                <a:gd name="T1" fmla="*/ 137 h 139"/>
                <a:gd name="T2" fmla="*/ 1 w 50"/>
                <a:gd name="T3" fmla="*/ 136 h 139"/>
                <a:gd name="T4" fmla="*/ 16 w 50"/>
                <a:gd name="T5" fmla="*/ 80 h 139"/>
                <a:gd name="T6" fmla="*/ 36 w 50"/>
                <a:gd name="T7" fmla="*/ 27 h 139"/>
                <a:gd name="T8" fmla="*/ 48 w 50"/>
                <a:gd name="T9" fmla="*/ 0 h 139"/>
                <a:gd name="T10" fmla="*/ 49 w 50"/>
                <a:gd name="T11" fmla="*/ 7 h 139"/>
                <a:gd name="T12" fmla="*/ 44 w 50"/>
                <a:gd name="T13" fmla="*/ 47 h 139"/>
                <a:gd name="T14" fmla="*/ 24 w 50"/>
                <a:gd name="T15" fmla="*/ 102 h 139"/>
                <a:gd name="T16" fmla="*/ 18 w 50"/>
                <a:gd name="T17" fmla="*/ 114 h 139"/>
                <a:gd name="T18" fmla="*/ 2 w 50"/>
                <a:gd name="T19" fmla="*/ 1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39">
                  <a:moveTo>
                    <a:pt x="2" y="137"/>
                  </a:moveTo>
                  <a:cubicBezTo>
                    <a:pt x="0" y="139"/>
                    <a:pt x="0" y="137"/>
                    <a:pt x="1" y="136"/>
                  </a:cubicBezTo>
                  <a:cubicBezTo>
                    <a:pt x="7" y="117"/>
                    <a:pt x="10" y="98"/>
                    <a:pt x="16" y="80"/>
                  </a:cubicBezTo>
                  <a:cubicBezTo>
                    <a:pt x="22" y="62"/>
                    <a:pt x="29" y="44"/>
                    <a:pt x="36" y="27"/>
                  </a:cubicBezTo>
                  <a:cubicBezTo>
                    <a:pt x="40" y="18"/>
                    <a:pt x="45" y="10"/>
                    <a:pt x="48" y="0"/>
                  </a:cubicBezTo>
                  <a:cubicBezTo>
                    <a:pt x="50" y="2"/>
                    <a:pt x="49" y="5"/>
                    <a:pt x="49" y="7"/>
                  </a:cubicBezTo>
                  <a:cubicBezTo>
                    <a:pt x="47" y="20"/>
                    <a:pt x="46" y="34"/>
                    <a:pt x="44" y="47"/>
                  </a:cubicBezTo>
                  <a:cubicBezTo>
                    <a:pt x="41" y="67"/>
                    <a:pt x="35" y="85"/>
                    <a:pt x="24" y="102"/>
                  </a:cubicBezTo>
                  <a:cubicBezTo>
                    <a:pt x="22" y="106"/>
                    <a:pt x="20" y="110"/>
                    <a:pt x="18" y="114"/>
                  </a:cubicBezTo>
                  <a:cubicBezTo>
                    <a:pt x="12" y="121"/>
                    <a:pt x="7" y="129"/>
                    <a:pt x="2"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0" name="Freeform 86"/>
            <p:cNvSpPr>
              <a:spLocks/>
            </p:cNvSpPr>
            <p:nvPr userDrawn="1"/>
          </p:nvSpPr>
          <p:spPr bwMode="auto">
            <a:xfrm>
              <a:off x="-2089150" y="392113"/>
              <a:ext cx="155575" cy="511175"/>
            </a:xfrm>
            <a:custGeom>
              <a:avLst/>
              <a:gdLst>
                <a:gd name="T0" fmla="*/ 2 w 50"/>
                <a:gd name="T1" fmla="*/ 137 h 139"/>
                <a:gd name="T2" fmla="*/ 1 w 50"/>
                <a:gd name="T3" fmla="*/ 136 h 139"/>
                <a:gd name="T4" fmla="*/ 16 w 50"/>
                <a:gd name="T5" fmla="*/ 80 h 139"/>
                <a:gd name="T6" fmla="*/ 36 w 50"/>
                <a:gd name="T7" fmla="*/ 27 h 139"/>
                <a:gd name="T8" fmla="*/ 48 w 50"/>
                <a:gd name="T9" fmla="*/ 0 h 139"/>
                <a:gd name="T10" fmla="*/ 49 w 50"/>
                <a:gd name="T11" fmla="*/ 7 h 139"/>
                <a:gd name="T12" fmla="*/ 44 w 50"/>
                <a:gd name="T13" fmla="*/ 47 h 139"/>
                <a:gd name="T14" fmla="*/ 24 w 50"/>
                <a:gd name="T15" fmla="*/ 102 h 139"/>
                <a:gd name="T16" fmla="*/ 18 w 50"/>
                <a:gd name="T17" fmla="*/ 114 h 139"/>
                <a:gd name="T18" fmla="*/ 2 w 50"/>
                <a:gd name="T19" fmla="*/ 1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39">
                  <a:moveTo>
                    <a:pt x="2" y="137"/>
                  </a:moveTo>
                  <a:cubicBezTo>
                    <a:pt x="0" y="139"/>
                    <a:pt x="0" y="137"/>
                    <a:pt x="1" y="136"/>
                  </a:cubicBezTo>
                  <a:cubicBezTo>
                    <a:pt x="7" y="117"/>
                    <a:pt x="10" y="98"/>
                    <a:pt x="16" y="80"/>
                  </a:cubicBezTo>
                  <a:cubicBezTo>
                    <a:pt x="22" y="62"/>
                    <a:pt x="29" y="44"/>
                    <a:pt x="36" y="27"/>
                  </a:cubicBezTo>
                  <a:cubicBezTo>
                    <a:pt x="40" y="18"/>
                    <a:pt x="45" y="10"/>
                    <a:pt x="48" y="0"/>
                  </a:cubicBezTo>
                  <a:cubicBezTo>
                    <a:pt x="50" y="2"/>
                    <a:pt x="49" y="5"/>
                    <a:pt x="49" y="7"/>
                  </a:cubicBezTo>
                  <a:cubicBezTo>
                    <a:pt x="47" y="20"/>
                    <a:pt x="46" y="34"/>
                    <a:pt x="44" y="47"/>
                  </a:cubicBezTo>
                  <a:cubicBezTo>
                    <a:pt x="41" y="67"/>
                    <a:pt x="35" y="85"/>
                    <a:pt x="24" y="102"/>
                  </a:cubicBezTo>
                  <a:cubicBezTo>
                    <a:pt x="22" y="106"/>
                    <a:pt x="20" y="110"/>
                    <a:pt x="18" y="114"/>
                  </a:cubicBezTo>
                  <a:cubicBezTo>
                    <a:pt x="12" y="121"/>
                    <a:pt x="7" y="129"/>
                    <a:pt x="2"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1" name="Freeform 87"/>
            <p:cNvSpPr>
              <a:spLocks/>
            </p:cNvSpPr>
            <p:nvPr userDrawn="1"/>
          </p:nvSpPr>
          <p:spPr bwMode="auto">
            <a:xfrm>
              <a:off x="-3646488" y="811213"/>
              <a:ext cx="119062" cy="381000"/>
            </a:xfrm>
            <a:custGeom>
              <a:avLst/>
              <a:gdLst>
                <a:gd name="T0" fmla="*/ 2 w 38"/>
                <a:gd name="T1" fmla="*/ 103 h 104"/>
                <a:gd name="T2" fmla="*/ 1 w 38"/>
                <a:gd name="T3" fmla="*/ 102 h 104"/>
                <a:gd name="T4" fmla="*/ 13 w 38"/>
                <a:gd name="T5" fmla="*/ 60 h 104"/>
                <a:gd name="T6" fmla="*/ 28 w 38"/>
                <a:gd name="T7" fmla="*/ 21 h 104"/>
                <a:gd name="T8" fmla="*/ 36 w 38"/>
                <a:gd name="T9" fmla="*/ 0 h 104"/>
                <a:gd name="T10" fmla="*/ 37 w 38"/>
                <a:gd name="T11" fmla="*/ 5 h 104"/>
                <a:gd name="T12" fmla="*/ 34 w 38"/>
                <a:gd name="T13" fmla="*/ 36 h 104"/>
                <a:gd name="T14" fmla="*/ 19 w 38"/>
                <a:gd name="T15" fmla="*/ 77 h 104"/>
                <a:gd name="T16" fmla="*/ 15 w 38"/>
                <a:gd name="T17" fmla="*/ 85 h 104"/>
                <a:gd name="T18" fmla="*/ 2 w 38"/>
                <a:gd name="T19" fmla="*/ 10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04">
                  <a:moveTo>
                    <a:pt x="2" y="103"/>
                  </a:moveTo>
                  <a:cubicBezTo>
                    <a:pt x="0" y="104"/>
                    <a:pt x="1" y="103"/>
                    <a:pt x="1" y="102"/>
                  </a:cubicBezTo>
                  <a:cubicBezTo>
                    <a:pt x="6" y="88"/>
                    <a:pt x="8" y="74"/>
                    <a:pt x="13" y="60"/>
                  </a:cubicBezTo>
                  <a:cubicBezTo>
                    <a:pt x="17" y="47"/>
                    <a:pt x="22" y="34"/>
                    <a:pt x="28" y="21"/>
                  </a:cubicBezTo>
                  <a:cubicBezTo>
                    <a:pt x="31" y="14"/>
                    <a:pt x="34" y="8"/>
                    <a:pt x="36" y="0"/>
                  </a:cubicBezTo>
                  <a:cubicBezTo>
                    <a:pt x="38" y="2"/>
                    <a:pt x="37" y="4"/>
                    <a:pt x="37" y="5"/>
                  </a:cubicBezTo>
                  <a:cubicBezTo>
                    <a:pt x="36" y="15"/>
                    <a:pt x="35" y="26"/>
                    <a:pt x="34" y="36"/>
                  </a:cubicBezTo>
                  <a:cubicBezTo>
                    <a:pt x="31" y="50"/>
                    <a:pt x="27" y="64"/>
                    <a:pt x="19" y="77"/>
                  </a:cubicBezTo>
                  <a:cubicBezTo>
                    <a:pt x="17" y="80"/>
                    <a:pt x="16" y="82"/>
                    <a:pt x="15" y="85"/>
                  </a:cubicBezTo>
                  <a:cubicBezTo>
                    <a:pt x="10" y="91"/>
                    <a:pt x="6" y="97"/>
                    <a:pt x="2"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2" name="Freeform 88"/>
            <p:cNvSpPr>
              <a:spLocks/>
            </p:cNvSpPr>
            <p:nvPr userDrawn="1"/>
          </p:nvSpPr>
          <p:spPr bwMode="auto">
            <a:xfrm>
              <a:off x="-11225213" y="2590800"/>
              <a:ext cx="704850" cy="638175"/>
            </a:xfrm>
            <a:custGeom>
              <a:avLst/>
              <a:gdLst>
                <a:gd name="T0" fmla="*/ 0 w 227"/>
                <a:gd name="T1" fmla="*/ 174 h 174"/>
                <a:gd name="T2" fmla="*/ 227 w 227"/>
                <a:gd name="T3" fmla="*/ 0 h 174"/>
                <a:gd name="T4" fmla="*/ 189 w 227"/>
                <a:gd name="T5" fmla="*/ 40 h 174"/>
                <a:gd name="T6" fmla="*/ 170 w 227"/>
                <a:gd name="T7" fmla="*/ 60 h 174"/>
                <a:gd name="T8" fmla="*/ 151 w 227"/>
                <a:gd name="T9" fmla="*/ 80 h 174"/>
                <a:gd name="T10" fmla="*/ 148 w 227"/>
                <a:gd name="T11" fmla="*/ 85 h 174"/>
                <a:gd name="T12" fmla="*/ 138 w 227"/>
                <a:gd name="T13" fmla="*/ 95 h 174"/>
                <a:gd name="T14" fmla="*/ 110 w 227"/>
                <a:gd name="T15" fmla="*/ 111 h 174"/>
                <a:gd name="T16" fmla="*/ 68 w 227"/>
                <a:gd name="T17" fmla="*/ 138 h 174"/>
                <a:gd name="T18" fmla="*/ 4 w 227"/>
                <a:gd name="T19" fmla="*/ 174 h 174"/>
                <a:gd name="T20" fmla="*/ 0 w 227"/>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174">
                  <a:moveTo>
                    <a:pt x="0" y="174"/>
                  </a:moveTo>
                  <a:cubicBezTo>
                    <a:pt x="73" y="112"/>
                    <a:pt x="146" y="53"/>
                    <a:pt x="227" y="0"/>
                  </a:cubicBezTo>
                  <a:cubicBezTo>
                    <a:pt x="213" y="14"/>
                    <a:pt x="201" y="28"/>
                    <a:pt x="189" y="40"/>
                  </a:cubicBezTo>
                  <a:cubicBezTo>
                    <a:pt x="182" y="46"/>
                    <a:pt x="176" y="54"/>
                    <a:pt x="170" y="60"/>
                  </a:cubicBezTo>
                  <a:cubicBezTo>
                    <a:pt x="163" y="66"/>
                    <a:pt x="158" y="73"/>
                    <a:pt x="151" y="80"/>
                  </a:cubicBezTo>
                  <a:cubicBezTo>
                    <a:pt x="150" y="81"/>
                    <a:pt x="148" y="82"/>
                    <a:pt x="148" y="85"/>
                  </a:cubicBezTo>
                  <a:cubicBezTo>
                    <a:pt x="148" y="91"/>
                    <a:pt x="143" y="94"/>
                    <a:pt x="138" y="95"/>
                  </a:cubicBezTo>
                  <a:cubicBezTo>
                    <a:pt x="127" y="98"/>
                    <a:pt x="118" y="105"/>
                    <a:pt x="110" y="111"/>
                  </a:cubicBezTo>
                  <a:cubicBezTo>
                    <a:pt x="97" y="122"/>
                    <a:pt x="82" y="129"/>
                    <a:pt x="68" y="138"/>
                  </a:cubicBezTo>
                  <a:cubicBezTo>
                    <a:pt x="47" y="151"/>
                    <a:pt x="26" y="162"/>
                    <a:pt x="4" y="174"/>
                  </a:cubicBezTo>
                  <a:cubicBezTo>
                    <a:pt x="4" y="174"/>
                    <a:pt x="3" y="174"/>
                    <a:pt x="0"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3" name="Freeform 89"/>
            <p:cNvSpPr>
              <a:spLocks/>
            </p:cNvSpPr>
            <p:nvPr userDrawn="1"/>
          </p:nvSpPr>
          <p:spPr bwMode="auto">
            <a:xfrm>
              <a:off x="-12598400" y="2686050"/>
              <a:ext cx="728662" cy="623888"/>
            </a:xfrm>
            <a:custGeom>
              <a:avLst/>
              <a:gdLst>
                <a:gd name="T0" fmla="*/ 235 w 235"/>
                <a:gd name="T1" fmla="*/ 0 h 170"/>
                <a:gd name="T2" fmla="*/ 205 w 235"/>
                <a:gd name="T3" fmla="*/ 29 h 170"/>
                <a:gd name="T4" fmla="*/ 179 w 235"/>
                <a:gd name="T5" fmla="*/ 55 h 170"/>
                <a:gd name="T6" fmla="*/ 166 w 235"/>
                <a:gd name="T7" fmla="*/ 66 h 170"/>
                <a:gd name="T8" fmla="*/ 159 w 235"/>
                <a:gd name="T9" fmla="*/ 76 h 170"/>
                <a:gd name="T10" fmla="*/ 152 w 235"/>
                <a:gd name="T11" fmla="*/ 83 h 170"/>
                <a:gd name="T12" fmla="*/ 143 w 235"/>
                <a:gd name="T13" fmla="*/ 87 h 170"/>
                <a:gd name="T14" fmla="*/ 106 w 235"/>
                <a:gd name="T15" fmla="*/ 113 h 170"/>
                <a:gd name="T16" fmla="*/ 61 w 235"/>
                <a:gd name="T17" fmla="*/ 138 h 170"/>
                <a:gd name="T18" fmla="*/ 9 w 235"/>
                <a:gd name="T19" fmla="*/ 166 h 170"/>
                <a:gd name="T20" fmla="*/ 0 w 235"/>
                <a:gd name="T21" fmla="*/ 169 h 170"/>
                <a:gd name="T22" fmla="*/ 235 w 235"/>
                <a:gd name="T2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70">
                  <a:moveTo>
                    <a:pt x="235" y="0"/>
                  </a:moveTo>
                  <a:cubicBezTo>
                    <a:pt x="225" y="9"/>
                    <a:pt x="216" y="20"/>
                    <a:pt x="205" y="29"/>
                  </a:cubicBezTo>
                  <a:cubicBezTo>
                    <a:pt x="196" y="37"/>
                    <a:pt x="189" y="47"/>
                    <a:pt x="179" y="55"/>
                  </a:cubicBezTo>
                  <a:cubicBezTo>
                    <a:pt x="175" y="59"/>
                    <a:pt x="172" y="64"/>
                    <a:pt x="166" y="66"/>
                  </a:cubicBezTo>
                  <a:cubicBezTo>
                    <a:pt x="162" y="68"/>
                    <a:pt x="158" y="71"/>
                    <a:pt x="159" y="76"/>
                  </a:cubicBezTo>
                  <a:cubicBezTo>
                    <a:pt x="159" y="80"/>
                    <a:pt x="156" y="82"/>
                    <a:pt x="152" y="83"/>
                  </a:cubicBezTo>
                  <a:cubicBezTo>
                    <a:pt x="149" y="83"/>
                    <a:pt x="145" y="84"/>
                    <a:pt x="143" y="87"/>
                  </a:cubicBezTo>
                  <a:cubicBezTo>
                    <a:pt x="134" y="100"/>
                    <a:pt x="119" y="106"/>
                    <a:pt x="106" y="113"/>
                  </a:cubicBezTo>
                  <a:cubicBezTo>
                    <a:pt x="92" y="122"/>
                    <a:pt x="76" y="130"/>
                    <a:pt x="61" y="138"/>
                  </a:cubicBezTo>
                  <a:cubicBezTo>
                    <a:pt x="43" y="147"/>
                    <a:pt x="26" y="157"/>
                    <a:pt x="9" y="166"/>
                  </a:cubicBezTo>
                  <a:cubicBezTo>
                    <a:pt x="6" y="168"/>
                    <a:pt x="4" y="170"/>
                    <a:pt x="0" y="169"/>
                  </a:cubicBezTo>
                  <a:cubicBezTo>
                    <a:pt x="75" y="108"/>
                    <a:pt x="152" y="51"/>
                    <a:pt x="2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4" name="Freeform 90"/>
            <p:cNvSpPr>
              <a:spLocks/>
            </p:cNvSpPr>
            <p:nvPr userDrawn="1"/>
          </p:nvSpPr>
          <p:spPr bwMode="auto">
            <a:xfrm>
              <a:off x="-8985250" y="2432050"/>
              <a:ext cx="682625" cy="701675"/>
            </a:xfrm>
            <a:custGeom>
              <a:avLst/>
              <a:gdLst>
                <a:gd name="T0" fmla="*/ 38 w 220"/>
                <a:gd name="T1" fmla="*/ 167 h 191"/>
                <a:gd name="T2" fmla="*/ 11 w 220"/>
                <a:gd name="T3" fmla="*/ 185 h 191"/>
                <a:gd name="T4" fmla="*/ 0 w 220"/>
                <a:gd name="T5" fmla="*/ 191 h 191"/>
                <a:gd name="T6" fmla="*/ 220 w 220"/>
                <a:gd name="T7" fmla="*/ 0 h 191"/>
                <a:gd name="T8" fmla="*/ 206 w 220"/>
                <a:gd name="T9" fmla="*/ 18 h 191"/>
                <a:gd name="T10" fmla="*/ 179 w 220"/>
                <a:gd name="T11" fmla="*/ 61 h 191"/>
                <a:gd name="T12" fmla="*/ 122 w 220"/>
                <a:gd name="T13" fmla="*/ 123 h 191"/>
                <a:gd name="T14" fmla="*/ 59 w 220"/>
                <a:gd name="T15" fmla="*/ 158 h 191"/>
                <a:gd name="T16" fmla="*/ 48 w 220"/>
                <a:gd name="T17" fmla="*/ 161 h 191"/>
                <a:gd name="T18" fmla="*/ 54 w 220"/>
                <a:gd name="T19" fmla="*/ 154 h 191"/>
                <a:gd name="T20" fmla="*/ 108 w 220"/>
                <a:gd name="T21" fmla="*/ 116 h 191"/>
                <a:gd name="T22" fmla="*/ 155 w 220"/>
                <a:gd name="T23" fmla="*/ 68 h 191"/>
                <a:gd name="T24" fmla="*/ 178 w 220"/>
                <a:gd name="T25" fmla="*/ 43 h 191"/>
                <a:gd name="T26" fmla="*/ 128 w 220"/>
                <a:gd name="T27" fmla="*/ 85 h 191"/>
                <a:gd name="T28" fmla="*/ 64 w 220"/>
                <a:gd name="T29" fmla="*/ 142 h 191"/>
                <a:gd name="T30" fmla="*/ 44 w 220"/>
                <a:gd name="T31" fmla="*/ 160 h 191"/>
                <a:gd name="T32" fmla="*/ 38 w 220"/>
                <a:gd name="T33" fmla="*/ 16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0" h="191">
                  <a:moveTo>
                    <a:pt x="38" y="167"/>
                  </a:moveTo>
                  <a:cubicBezTo>
                    <a:pt x="31" y="176"/>
                    <a:pt x="20" y="178"/>
                    <a:pt x="11" y="185"/>
                  </a:cubicBezTo>
                  <a:cubicBezTo>
                    <a:pt x="8" y="188"/>
                    <a:pt x="4" y="189"/>
                    <a:pt x="0" y="191"/>
                  </a:cubicBezTo>
                  <a:cubicBezTo>
                    <a:pt x="69" y="122"/>
                    <a:pt x="140" y="57"/>
                    <a:pt x="220" y="0"/>
                  </a:cubicBezTo>
                  <a:cubicBezTo>
                    <a:pt x="215" y="6"/>
                    <a:pt x="210" y="12"/>
                    <a:pt x="206" y="18"/>
                  </a:cubicBezTo>
                  <a:cubicBezTo>
                    <a:pt x="196" y="32"/>
                    <a:pt x="187" y="46"/>
                    <a:pt x="179" y="61"/>
                  </a:cubicBezTo>
                  <a:cubicBezTo>
                    <a:pt x="166" y="87"/>
                    <a:pt x="146" y="107"/>
                    <a:pt x="122" y="123"/>
                  </a:cubicBezTo>
                  <a:cubicBezTo>
                    <a:pt x="102" y="137"/>
                    <a:pt x="79" y="146"/>
                    <a:pt x="59" y="158"/>
                  </a:cubicBezTo>
                  <a:cubicBezTo>
                    <a:pt x="56" y="160"/>
                    <a:pt x="52" y="162"/>
                    <a:pt x="48" y="161"/>
                  </a:cubicBezTo>
                  <a:cubicBezTo>
                    <a:pt x="47" y="156"/>
                    <a:pt x="51" y="156"/>
                    <a:pt x="54" y="154"/>
                  </a:cubicBezTo>
                  <a:cubicBezTo>
                    <a:pt x="73" y="142"/>
                    <a:pt x="92" y="131"/>
                    <a:pt x="108" y="116"/>
                  </a:cubicBezTo>
                  <a:cubicBezTo>
                    <a:pt x="125" y="101"/>
                    <a:pt x="141" y="86"/>
                    <a:pt x="155" y="68"/>
                  </a:cubicBezTo>
                  <a:cubicBezTo>
                    <a:pt x="162" y="59"/>
                    <a:pt x="171" y="51"/>
                    <a:pt x="178" y="43"/>
                  </a:cubicBezTo>
                  <a:cubicBezTo>
                    <a:pt x="162" y="57"/>
                    <a:pt x="144" y="70"/>
                    <a:pt x="128" y="85"/>
                  </a:cubicBezTo>
                  <a:cubicBezTo>
                    <a:pt x="107" y="104"/>
                    <a:pt x="83" y="121"/>
                    <a:pt x="64" y="142"/>
                  </a:cubicBezTo>
                  <a:cubicBezTo>
                    <a:pt x="58" y="148"/>
                    <a:pt x="50" y="153"/>
                    <a:pt x="44" y="160"/>
                  </a:cubicBezTo>
                  <a:cubicBezTo>
                    <a:pt x="42" y="162"/>
                    <a:pt x="39" y="164"/>
                    <a:pt x="3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5" name="Freeform 91"/>
            <p:cNvSpPr>
              <a:spLocks/>
            </p:cNvSpPr>
            <p:nvPr userDrawn="1"/>
          </p:nvSpPr>
          <p:spPr bwMode="auto">
            <a:xfrm>
              <a:off x="-10418763" y="2143125"/>
              <a:ext cx="611187" cy="674688"/>
            </a:xfrm>
            <a:custGeom>
              <a:avLst/>
              <a:gdLst>
                <a:gd name="T0" fmla="*/ 0 w 197"/>
                <a:gd name="T1" fmla="*/ 184 h 184"/>
                <a:gd name="T2" fmla="*/ 197 w 197"/>
                <a:gd name="T3" fmla="*/ 0 h 184"/>
                <a:gd name="T4" fmla="*/ 188 w 197"/>
                <a:gd name="T5" fmla="*/ 13 h 184"/>
                <a:gd name="T6" fmla="*/ 155 w 197"/>
                <a:gd name="T7" fmla="*/ 56 h 184"/>
                <a:gd name="T8" fmla="*/ 111 w 197"/>
                <a:gd name="T9" fmla="*/ 109 h 184"/>
                <a:gd name="T10" fmla="*/ 84 w 197"/>
                <a:gd name="T11" fmla="*/ 128 h 184"/>
                <a:gd name="T12" fmla="*/ 2 w 197"/>
                <a:gd name="T13" fmla="*/ 184 h 184"/>
                <a:gd name="T14" fmla="*/ 0 w 197"/>
                <a:gd name="T15" fmla="*/ 184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7" h="184">
                  <a:moveTo>
                    <a:pt x="0" y="184"/>
                  </a:moveTo>
                  <a:cubicBezTo>
                    <a:pt x="63" y="119"/>
                    <a:pt x="126" y="56"/>
                    <a:pt x="197" y="0"/>
                  </a:cubicBezTo>
                  <a:cubicBezTo>
                    <a:pt x="194" y="4"/>
                    <a:pt x="192" y="10"/>
                    <a:pt x="188" y="13"/>
                  </a:cubicBezTo>
                  <a:cubicBezTo>
                    <a:pt x="175" y="25"/>
                    <a:pt x="167" y="42"/>
                    <a:pt x="155" y="56"/>
                  </a:cubicBezTo>
                  <a:cubicBezTo>
                    <a:pt x="140" y="73"/>
                    <a:pt x="126" y="92"/>
                    <a:pt x="111" y="109"/>
                  </a:cubicBezTo>
                  <a:cubicBezTo>
                    <a:pt x="103" y="117"/>
                    <a:pt x="93" y="122"/>
                    <a:pt x="84" y="128"/>
                  </a:cubicBezTo>
                  <a:cubicBezTo>
                    <a:pt x="57" y="147"/>
                    <a:pt x="30" y="166"/>
                    <a:pt x="2" y="184"/>
                  </a:cubicBezTo>
                  <a:cubicBezTo>
                    <a:pt x="2" y="184"/>
                    <a:pt x="1" y="184"/>
                    <a:pt x="0"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6" name="Freeform 92"/>
            <p:cNvSpPr>
              <a:spLocks/>
            </p:cNvSpPr>
            <p:nvPr userDrawn="1"/>
          </p:nvSpPr>
          <p:spPr bwMode="auto">
            <a:xfrm>
              <a:off x="-11128375" y="2143125"/>
              <a:ext cx="673100" cy="725488"/>
            </a:xfrm>
            <a:custGeom>
              <a:avLst/>
              <a:gdLst>
                <a:gd name="T0" fmla="*/ 217 w 217"/>
                <a:gd name="T1" fmla="*/ 0 h 198"/>
                <a:gd name="T2" fmla="*/ 214 w 217"/>
                <a:gd name="T3" fmla="*/ 5 h 198"/>
                <a:gd name="T4" fmla="*/ 162 w 217"/>
                <a:gd name="T5" fmla="*/ 68 h 198"/>
                <a:gd name="T6" fmla="*/ 126 w 217"/>
                <a:gd name="T7" fmla="*/ 104 h 198"/>
                <a:gd name="T8" fmla="*/ 124 w 217"/>
                <a:gd name="T9" fmla="*/ 109 h 198"/>
                <a:gd name="T10" fmla="*/ 119 w 217"/>
                <a:gd name="T11" fmla="*/ 117 h 198"/>
                <a:gd name="T12" fmla="*/ 94 w 217"/>
                <a:gd name="T13" fmla="*/ 132 h 198"/>
                <a:gd name="T14" fmla="*/ 52 w 217"/>
                <a:gd name="T15" fmla="*/ 164 h 198"/>
                <a:gd name="T16" fmla="*/ 0 w 217"/>
                <a:gd name="T17" fmla="*/ 198 h 198"/>
                <a:gd name="T18" fmla="*/ 217 w 217"/>
                <a:gd name="T19"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198">
                  <a:moveTo>
                    <a:pt x="217" y="0"/>
                  </a:moveTo>
                  <a:cubicBezTo>
                    <a:pt x="216" y="2"/>
                    <a:pt x="216" y="4"/>
                    <a:pt x="214" y="5"/>
                  </a:cubicBezTo>
                  <a:cubicBezTo>
                    <a:pt x="195" y="25"/>
                    <a:pt x="182" y="49"/>
                    <a:pt x="162" y="68"/>
                  </a:cubicBezTo>
                  <a:cubicBezTo>
                    <a:pt x="150" y="79"/>
                    <a:pt x="141" y="95"/>
                    <a:pt x="126" y="104"/>
                  </a:cubicBezTo>
                  <a:cubicBezTo>
                    <a:pt x="124" y="105"/>
                    <a:pt x="123" y="107"/>
                    <a:pt x="124" y="109"/>
                  </a:cubicBezTo>
                  <a:cubicBezTo>
                    <a:pt x="125" y="113"/>
                    <a:pt x="122" y="116"/>
                    <a:pt x="119" y="117"/>
                  </a:cubicBezTo>
                  <a:cubicBezTo>
                    <a:pt x="110" y="120"/>
                    <a:pt x="102" y="126"/>
                    <a:pt x="94" y="132"/>
                  </a:cubicBezTo>
                  <a:cubicBezTo>
                    <a:pt x="82" y="144"/>
                    <a:pt x="67" y="154"/>
                    <a:pt x="52" y="164"/>
                  </a:cubicBezTo>
                  <a:cubicBezTo>
                    <a:pt x="35" y="176"/>
                    <a:pt x="18" y="188"/>
                    <a:pt x="0" y="198"/>
                  </a:cubicBezTo>
                  <a:cubicBezTo>
                    <a:pt x="69" y="129"/>
                    <a:pt x="140" y="62"/>
                    <a:pt x="2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7" name="Freeform 93"/>
            <p:cNvSpPr>
              <a:spLocks/>
            </p:cNvSpPr>
            <p:nvPr userDrawn="1"/>
          </p:nvSpPr>
          <p:spPr bwMode="auto">
            <a:xfrm>
              <a:off x="-8929688" y="1570038"/>
              <a:ext cx="539750" cy="760413"/>
            </a:xfrm>
            <a:custGeom>
              <a:avLst/>
              <a:gdLst>
                <a:gd name="T0" fmla="*/ 0 w 174"/>
                <a:gd name="T1" fmla="*/ 207 h 207"/>
                <a:gd name="T2" fmla="*/ 174 w 174"/>
                <a:gd name="T3" fmla="*/ 0 h 207"/>
                <a:gd name="T4" fmla="*/ 149 w 174"/>
                <a:gd name="T5" fmla="*/ 44 h 207"/>
                <a:gd name="T6" fmla="*/ 124 w 174"/>
                <a:gd name="T7" fmla="*/ 82 h 207"/>
                <a:gd name="T8" fmla="*/ 100 w 174"/>
                <a:gd name="T9" fmla="*/ 115 h 207"/>
                <a:gd name="T10" fmla="*/ 75 w 174"/>
                <a:gd name="T11" fmla="*/ 146 h 207"/>
                <a:gd name="T12" fmla="*/ 54 w 174"/>
                <a:gd name="T13" fmla="*/ 164 h 207"/>
                <a:gd name="T14" fmla="*/ 4 w 174"/>
                <a:gd name="T15" fmla="*/ 205 h 207"/>
                <a:gd name="T16" fmla="*/ 0 w 174"/>
                <a:gd name="T17"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207">
                  <a:moveTo>
                    <a:pt x="0" y="207"/>
                  </a:moveTo>
                  <a:cubicBezTo>
                    <a:pt x="57" y="137"/>
                    <a:pt x="110" y="64"/>
                    <a:pt x="174" y="0"/>
                  </a:cubicBezTo>
                  <a:cubicBezTo>
                    <a:pt x="167" y="16"/>
                    <a:pt x="158" y="30"/>
                    <a:pt x="149" y="44"/>
                  </a:cubicBezTo>
                  <a:cubicBezTo>
                    <a:pt x="140" y="56"/>
                    <a:pt x="131" y="68"/>
                    <a:pt x="124" y="82"/>
                  </a:cubicBezTo>
                  <a:cubicBezTo>
                    <a:pt x="118" y="94"/>
                    <a:pt x="109" y="105"/>
                    <a:pt x="100" y="115"/>
                  </a:cubicBezTo>
                  <a:cubicBezTo>
                    <a:pt x="91" y="125"/>
                    <a:pt x="83" y="136"/>
                    <a:pt x="75" y="146"/>
                  </a:cubicBezTo>
                  <a:cubicBezTo>
                    <a:pt x="69" y="153"/>
                    <a:pt x="61" y="158"/>
                    <a:pt x="54" y="164"/>
                  </a:cubicBezTo>
                  <a:cubicBezTo>
                    <a:pt x="39" y="179"/>
                    <a:pt x="21" y="191"/>
                    <a:pt x="4" y="205"/>
                  </a:cubicBezTo>
                  <a:cubicBezTo>
                    <a:pt x="2" y="206"/>
                    <a:pt x="1" y="206"/>
                    <a:pt x="0"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8" name="Freeform 94"/>
            <p:cNvSpPr>
              <a:spLocks/>
            </p:cNvSpPr>
            <p:nvPr userDrawn="1"/>
          </p:nvSpPr>
          <p:spPr bwMode="auto">
            <a:xfrm>
              <a:off x="-8947150" y="2003425"/>
              <a:ext cx="620712" cy="741363"/>
            </a:xfrm>
            <a:custGeom>
              <a:avLst/>
              <a:gdLst>
                <a:gd name="T0" fmla="*/ 0 w 200"/>
                <a:gd name="T1" fmla="*/ 202 h 202"/>
                <a:gd name="T2" fmla="*/ 200 w 200"/>
                <a:gd name="T3" fmla="*/ 0 h 202"/>
                <a:gd name="T4" fmla="*/ 170 w 200"/>
                <a:gd name="T5" fmla="*/ 40 h 202"/>
                <a:gd name="T6" fmla="*/ 148 w 200"/>
                <a:gd name="T7" fmla="*/ 70 h 202"/>
                <a:gd name="T8" fmla="*/ 125 w 200"/>
                <a:gd name="T9" fmla="*/ 98 h 202"/>
                <a:gd name="T10" fmla="*/ 84 w 200"/>
                <a:gd name="T11" fmla="*/ 138 h 202"/>
                <a:gd name="T12" fmla="*/ 48 w 200"/>
                <a:gd name="T13" fmla="*/ 166 h 202"/>
                <a:gd name="T14" fmla="*/ 2 w 200"/>
                <a:gd name="T15" fmla="*/ 201 h 202"/>
                <a:gd name="T16" fmla="*/ 0 w 200"/>
                <a:gd name="T17"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2">
                  <a:moveTo>
                    <a:pt x="0" y="202"/>
                  </a:moveTo>
                  <a:cubicBezTo>
                    <a:pt x="65" y="134"/>
                    <a:pt x="128" y="62"/>
                    <a:pt x="200" y="0"/>
                  </a:cubicBezTo>
                  <a:cubicBezTo>
                    <a:pt x="189" y="13"/>
                    <a:pt x="182" y="28"/>
                    <a:pt x="170" y="40"/>
                  </a:cubicBezTo>
                  <a:cubicBezTo>
                    <a:pt x="162" y="49"/>
                    <a:pt x="157" y="61"/>
                    <a:pt x="148" y="70"/>
                  </a:cubicBezTo>
                  <a:cubicBezTo>
                    <a:pt x="140" y="79"/>
                    <a:pt x="132" y="89"/>
                    <a:pt x="125" y="98"/>
                  </a:cubicBezTo>
                  <a:cubicBezTo>
                    <a:pt x="114" y="115"/>
                    <a:pt x="98" y="126"/>
                    <a:pt x="84" y="138"/>
                  </a:cubicBezTo>
                  <a:cubicBezTo>
                    <a:pt x="73" y="148"/>
                    <a:pt x="61" y="157"/>
                    <a:pt x="48" y="166"/>
                  </a:cubicBezTo>
                  <a:cubicBezTo>
                    <a:pt x="33" y="177"/>
                    <a:pt x="16" y="187"/>
                    <a:pt x="2" y="201"/>
                  </a:cubicBezTo>
                  <a:cubicBezTo>
                    <a:pt x="2" y="202"/>
                    <a:pt x="1" y="202"/>
                    <a:pt x="0"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9" name="Freeform 95"/>
            <p:cNvSpPr>
              <a:spLocks/>
            </p:cNvSpPr>
            <p:nvPr userDrawn="1"/>
          </p:nvSpPr>
          <p:spPr bwMode="auto">
            <a:xfrm>
              <a:off x="-12431713" y="2260600"/>
              <a:ext cx="652462" cy="660400"/>
            </a:xfrm>
            <a:custGeom>
              <a:avLst/>
              <a:gdLst>
                <a:gd name="T0" fmla="*/ 0 w 210"/>
                <a:gd name="T1" fmla="*/ 179 h 180"/>
                <a:gd name="T2" fmla="*/ 210 w 210"/>
                <a:gd name="T3" fmla="*/ 0 h 180"/>
                <a:gd name="T4" fmla="*/ 177 w 210"/>
                <a:gd name="T5" fmla="*/ 38 h 180"/>
                <a:gd name="T6" fmla="*/ 137 w 210"/>
                <a:gd name="T7" fmla="*/ 84 h 180"/>
                <a:gd name="T8" fmla="*/ 105 w 210"/>
                <a:gd name="T9" fmla="*/ 110 h 180"/>
                <a:gd name="T10" fmla="*/ 62 w 210"/>
                <a:gd name="T11" fmla="*/ 141 h 180"/>
                <a:gd name="T12" fmla="*/ 4 w 210"/>
                <a:gd name="T13" fmla="*/ 179 h 180"/>
                <a:gd name="T14" fmla="*/ 0 w 210"/>
                <a:gd name="T15" fmla="*/ 179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180">
                  <a:moveTo>
                    <a:pt x="0" y="179"/>
                  </a:moveTo>
                  <a:cubicBezTo>
                    <a:pt x="67" y="115"/>
                    <a:pt x="137" y="56"/>
                    <a:pt x="210" y="0"/>
                  </a:cubicBezTo>
                  <a:cubicBezTo>
                    <a:pt x="199" y="13"/>
                    <a:pt x="188" y="25"/>
                    <a:pt x="177" y="38"/>
                  </a:cubicBezTo>
                  <a:cubicBezTo>
                    <a:pt x="163" y="53"/>
                    <a:pt x="152" y="70"/>
                    <a:pt x="137" y="84"/>
                  </a:cubicBezTo>
                  <a:cubicBezTo>
                    <a:pt x="127" y="93"/>
                    <a:pt x="118" y="103"/>
                    <a:pt x="105" y="110"/>
                  </a:cubicBezTo>
                  <a:cubicBezTo>
                    <a:pt x="90" y="119"/>
                    <a:pt x="76" y="131"/>
                    <a:pt x="62" y="141"/>
                  </a:cubicBezTo>
                  <a:cubicBezTo>
                    <a:pt x="43" y="155"/>
                    <a:pt x="23" y="167"/>
                    <a:pt x="4" y="179"/>
                  </a:cubicBezTo>
                  <a:cubicBezTo>
                    <a:pt x="4" y="180"/>
                    <a:pt x="2" y="179"/>
                    <a:pt x="0"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0" name="Freeform 96"/>
            <p:cNvSpPr>
              <a:spLocks/>
            </p:cNvSpPr>
            <p:nvPr userDrawn="1"/>
          </p:nvSpPr>
          <p:spPr bwMode="auto">
            <a:xfrm>
              <a:off x="-9750425" y="2554288"/>
              <a:ext cx="619125" cy="604838"/>
            </a:xfrm>
            <a:custGeom>
              <a:avLst/>
              <a:gdLst>
                <a:gd name="T0" fmla="*/ 200 w 200"/>
                <a:gd name="T1" fmla="*/ 0 h 165"/>
                <a:gd name="T2" fmla="*/ 173 w 200"/>
                <a:gd name="T3" fmla="*/ 32 h 165"/>
                <a:gd name="T4" fmla="*/ 124 w 200"/>
                <a:gd name="T5" fmla="*/ 86 h 165"/>
                <a:gd name="T6" fmla="*/ 88 w 200"/>
                <a:gd name="T7" fmla="*/ 113 h 165"/>
                <a:gd name="T8" fmla="*/ 19 w 200"/>
                <a:gd name="T9" fmla="*/ 155 h 165"/>
                <a:gd name="T10" fmla="*/ 0 w 200"/>
                <a:gd name="T11" fmla="*/ 165 h 165"/>
                <a:gd name="T12" fmla="*/ 200 w 200"/>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200" h="165">
                  <a:moveTo>
                    <a:pt x="200" y="0"/>
                  </a:moveTo>
                  <a:cubicBezTo>
                    <a:pt x="191" y="11"/>
                    <a:pt x="182" y="21"/>
                    <a:pt x="173" y="32"/>
                  </a:cubicBezTo>
                  <a:cubicBezTo>
                    <a:pt x="157" y="50"/>
                    <a:pt x="141" y="69"/>
                    <a:pt x="124" y="86"/>
                  </a:cubicBezTo>
                  <a:cubicBezTo>
                    <a:pt x="113" y="96"/>
                    <a:pt x="100" y="104"/>
                    <a:pt x="88" y="113"/>
                  </a:cubicBezTo>
                  <a:cubicBezTo>
                    <a:pt x="66" y="129"/>
                    <a:pt x="41" y="139"/>
                    <a:pt x="19" y="155"/>
                  </a:cubicBezTo>
                  <a:cubicBezTo>
                    <a:pt x="13" y="159"/>
                    <a:pt x="6" y="162"/>
                    <a:pt x="0" y="165"/>
                  </a:cubicBezTo>
                  <a:cubicBezTo>
                    <a:pt x="65" y="108"/>
                    <a:pt x="127" y="48"/>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1" name="Freeform 97"/>
            <p:cNvSpPr>
              <a:spLocks/>
            </p:cNvSpPr>
            <p:nvPr userDrawn="1"/>
          </p:nvSpPr>
          <p:spPr bwMode="auto">
            <a:xfrm>
              <a:off x="-9642475" y="1633538"/>
              <a:ext cx="539750" cy="725488"/>
            </a:xfrm>
            <a:custGeom>
              <a:avLst/>
              <a:gdLst>
                <a:gd name="T0" fmla="*/ 174 w 174"/>
                <a:gd name="T1" fmla="*/ 0 h 198"/>
                <a:gd name="T2" fmla="*/ 158 w 174"/>
                <a:gd name="T3" fmla="*/ 27 h 198"/>
                <a:gd name="T4" fmla="*/ 134 w 174"/>
                <a:gd name="T5" fmla="*/ 63 h 198"/>
                <a:gd name="T6" fmla="*/ 99 w 174"/>
                <a:gd name="T7" fmla="*/ 108 h 198"/>
                <a:gd name="T8" fmla="*/ 95 w 174"/>
                <a:gd name="T9" fmla="*/ 115 h 198"/>
                <a:gd name="T10" fmla="*/ 84 w 174"/>
                <a:gd name="T11" fmla="*/ 125 h 198"/>
                <a:gd name="T12" fmla="*/ 82 w 174"/>
                <a:gd name="T13" fmla="*/ 126 h 198"/>
                <a:gd name="T14" fmla="*/ 52 w 174"/>
                <a:gd name="T15" fmla="*/ 153 h 198"/>
                <a:gd name="T16" fmla="*/ 0 w 174"/>
                <a:gd name="T17" fmla="*/ 198 h 198"/>
                <a:gd name="T18" fmla="*/ 174 w 174"/>
                <a:gd name="T19"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198">
                  <a:moveTo>
                    <a:pt x="174" y="0"/>
                  </a:moveTo>
                  <a:cubicBezTo>
                    <a:pt x="172" y="12"/>
                    <a:pt x="164" y="19"/>
                    <a:pt x="158" y="27"/>
                  </a:cubicBezTo>
                  <a:cubicBezTo>
                    <a:pt x="150" y="39"/>
                    <a:pt x="142" y="51"/>
                    <a:pt x="134" y="63"/>
                  </a:cubicBezTo>
                  <a:cubicBezTo>
                    <a:pt x="124" y="79"/>
                    <a:pt x="112" y="94"/>
                    <a:pt x="99" y="108"/>
                  </a:cubicBezTo>
                  <a:cubicBezTo>
                    <a:pt x="97" y="110"/>
                    <a:pt x="96" y="112"/>
                    <a:pt x="95" y="115"/>
                  </a:cubicBezTo>
                  <a:cubicBezTo>
                    <a:pt x="94" y="120"/>
                    <a:pt x="91" y="126"/>
                    <a:pt x="84" y="125"/>
                  </a:cubicBezTo>
                  <a:cubicBezTo>
                    <a:pt x="83" y="125"/>
                    <a:pt x="82" y="126"/>
                    <a:pt x="82" y="126"/>
                  </a:cubicBezTo>
                  <a:cubicBezTo>
                    <a:pt x="73" y="136"/>
                    <a:pt x="62" y="144"/>
                    <a:pt x="52" y="153"/>
                  </a:cubicBezTo>
                  <a:cubicBezTo>
                    <a:pt x="36" y="168"/>
                    <a:pt x="16" y="181"/>
                    <a:pt x="0" y="198"/>
                  </a:cubicBezTo>
                  <a:cubicBezTo>
                    <a:pt x="1" y="186"/>
                    <a:pt x="161" y="6"/>
                    <a:pt x="1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2" name="Freeform 98"/>
            <p:cNvSpPr>
              <a:spLocks/>
            </p:cNvSpPr>
            <p:nvPr userDrawn="1"/>
          </p:nvSpPr>
          <p:spPr bwMode="auto">
            <a:xfrm>
              <a:off x="-11820525" y="2255838"/>
              <a:ext cx="642937" cy="665163"/>
            </a:xfrm>
            <a:custGeom>
              <a:avLst/>
              <a:gdLst>
                <a:gd name="T0" fmla="*/ 207 w 207"/>
                <a:gd name="T1" fmla="*/ 2 h 181"/>
                <a:gd name="T2" fmla="*/ 177 w 207"/>
                <a:gd name="T3" fmla="*/ 36 h 181"/>
                <a:gd name="T4" fmla="*/ 163 w 207"/>
                <a:gd name="T5" fmla="*/ 56 h 181"/>
                <a:gd name="T6" fmla="*/ 147 w 207"/>
                <a:gd name="T7" fmla="*/ 72 h 181"/>
                <a:gd name="T8" fmla="*/ 136 w 207"/>
                <a:gd name="T9" fmla="*/ 83 h 181"/>
                <a:gd name="T10" fmla="*/ 98 w 207"/>
                <a:gd name="T11" fmla="*/ 113 h 181"/>
                <a:gd name="T12" fmla="*/ 51 w 207"/>
                <a:gd name="T13" fmla="*/ 147 h 181"/>
                <a:gd name="T14" fmla="*/ 5 w 207"/>
                <a:gd name="T15" fmla="*/ 179 h 181"/>
                <a:gd name="T16" fmla="*/ 0 w 207"/>
                <a:gd name="T17" fmla="*/ 180 h 181"/>
                <a:gd name="T18" fmla="*/ 205 w 207"/>
                <a:gd name="T19" fmla="*/ 0 h 181"/>
                <a:gd name="T20" fmla="*/ 207 w 207"/>
                <a:gd name="T21" fmla="*/ 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 h="181">
                  <a:moveTo>
                    <a:pt x="207" y="2"/>
                  </a:moveTo>
                  <a:cubicBezTo>
                    <a:pt x="197" y="13"/>
                    <a:pt x="187" y="25"/>
                    <a:pt x="177" y="36"/>
                  </a:cubicBezTo>
                  <a:cubicBezTo>
                    <a:pt x="172" y="42"/>
                    <a:pt x="166" y="48"/>
                    <a:pt x="163" y="56"/>
                  </a:cubicBezTo>
                  <a:cubicBezTo>
                    <a:pt x="161" y="63"/>
                    <a:pt x="152" y="66"/>
                    <a:pt x="147" y="72"/>
                  </a:cubicBezTo>
                  <a:cubicBezTo>
                    <a:pt x="144" y="75"/>
                    <a:pt x="140" y="79"/>
                    <a:pt x="136" y="83"/>
                  </a:cubicBezTo>
                  <a:cubicBezTo>
                    <a:pt x="124" y="94"/>
                    <a:pt x="111" y="104"/>
                    <a:pt x="98" y="113"/>
                  </a:cubicBezTo>
                  <a:cubicBezTo>
                    <a:pt x="83" y="125"/>
                    <a:pt x="67" y="136"/>
                    <a:pt x="51" y="147"/>
                  </a:cubicBezTo>
                  <a:cubicBezTo>
                    <a:pt x="36" y="158"/>
                    <a:pt x="20" y="167"/>
                    <a:pt x="5" y="179"/>
                  </a:cubicBezTo>
                  <a:cubicBezTo>
                    <a:pt x="4" y="180"/>
                    <a:pt x="3" y="181"/>
                    <a:pt x="0" y="180"/>
                  </a:cubicBezTo>
                  <a:cubicBezTo>
                    <a:pt x="68" y="119"/>
                    <a:pt x="133" y="55"/>
                    <a:pt x="205" y="0"/>
                  </a:cubicBezTo>
                  <a:cubicBezTo>
                    <a:pt x="206" y="0"/>
                    <a:pt x="207" y="1"/>
                    <a:pt x="20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3" name="Freeform 99"/>
            <p:cNvSpPr>
              <a:spLocks/>
            </p:cNvSpPr>
            <p:nvPr userDrawn="1"/>
          </p:nvSpPr>
          <p:spPr bwMode="auto">
            <a:xfrm>
              <a:off x="-9688513" y="2087563"/>
              <a:ext cx="592137" cy="682625"/>
            </a:xfrm>
            <a:custGeom>
              <a:avLst/>
              <a:gdLst>
                <a:gd name="T0" fmla="*/ 0 w 191"/>
                <a:gd name="T1" fmla="*/ 186 h 186"/>
                <a:gd name="T2" fmla="*/ 191 w 191"/>
                <a:gd name="T3" fmla="*/ 0 h 186"/>
                <a:gd name="T4" fmla="*/ 108 w 191"/>
                <a:gd name="T5" fmla="*/ 105 h 186"/>
                <a:gd name="T6" fmla="*/ 0 w 191"/>
                <a:gd name="T7" fmla="*/ 186 h 186"/>
              </a:gdLst>
              <a:ahLst/>
              <a:cxnLst>
                <a:cxn ang="0">
                  <a:pos x="T0" y="T1"/>
                </a:cxn>
                <a:cxn ang="0">
                  <a:pos x="T2" y="T3"/>
                </a:cxn>
                <a:cxn ang="0">
                  <a:pos x="T4" y="T5"/>
                </a:cxn>
                <a:cxn ang="0">
                  <a:pos x="T6" y="T7"/>
                </a:cxn>
              </a:cxnLst>
              <a:rect l="0" t="0" r="r" b="b"/>
              <a:pathLst>
                <a:path w="191" h="186">
                  <a:moveTo>
                    <a:pt x="0" y="186"/>
                  </a:moveTo>
                  <a:cubicBezTo>
                    <a:pt x="63" y="123"/>
                    <a:pt x="123" y="58"/>
                    <a:pt x="191" y="0"/>
                  </a:cubicBezTo>
                  <a:cubicBezTo>
                    <a:pt x="165" y="37"/>
                    <a:pt x="140" y="74"/>
                    <a:pt x="108" y="105"/>
                  </a:cubicBezTo>
                  <a:cubicBezTo>
                    <a:pt x="76" y="137"/>
                    <a:pt x="38" y="162"/>
                    <a:pt x="0" y="1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4" name="Freeform 100"/>
            <p:cNvSpPr>
              <a:spLocks/>
            </p:cNvSpPr>
            <p:nvPr userDrawn="1"/>
          </p:nvSpPr>
          <p:spPr bwMode="auto">
            <a:xfrm>
              <a:off x="-13073063" y="2336800"/>
              <a:ext cx="625475" cy="628650"/>
            </a:xfrm>
            <a:custGeom>
              <a:avLst/>
              <a:gdLst>
                <a:gd name="T0" fmla="*/ 0 w 202"/>
                <a:gd name="T1" fmla="*/ 171 h 171"/>
                <a:gd name="T2" fmla="*/ 202 w 202"/>
                <a:gd name="T3" fmla="*/ 0 h 171"/>
                <a:gd name="T4" fmla="*/ 187 w 202"/>
                <a:gd name="T5" fmla="*/ 19 h 171"/>
                <a:gd name="T6" fmla="*/ 151 w 202"/>
                <a:gd name="T7" fmla="*/ 58 h 171"/>
                <a:gd name="T8" fmla="*/ 125 w 202"/>
                <a:gd name="T9" fmla="*/ 88 h 171"/>
                <a:gd name="T10" fmla="*/ 102 w 202"/>
                <a:gd name="T11" fmla="*/ 105 h 171"/>
                <a:gd name="T12" fmla="*/ 98 w 202"/>
                <a:gd name="T13" fmla="*/ 106 h 171"/>
                <a:gd name="T14" fmla="*/ 40 w 202"/>
                <a:gd name="T15" fmla="*/ 146 h 171"/>
                <a:gd name="T16" fmla="*/ 0 w 202"/>
                <a:gd name="T17" fmla="*/ 17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71">
                  <a:moveTo>
                    <a:pt x="0" y="171"/>
                  </a:moveTo>
                  <a:cubicBezTo>
                    <a:pt x="7" y="158"/>
                    <a:pt x="182" y="10"/>
                    <a:pt x="202" y="0"/>
                  </a:cubicBezTo>
                  <a:cubicBezTo>
                    <a:pt x="199" y="9"/>
                    <a:pt x="192" y="13"/>
                    <a:pt x="187" y="19"/>
                  </a:cubicBezTo>
                  <a:cubicBezTo>
                    <a:pt x="175" y="32"/>
                    <a:pt x="162" y="44"/>
                    <a:pt x="151" y="58"/>
                  </a:cubicBezTo>
                  <a:cubicBezTo>
                    <a:pt x="143" y="69"/>
                    <a:pt x="132" y="77"/>
                    <a:pt x="125" y="88"/>
                  </a:cubicBezTo>
                  <a:cubicBezTo>
                    <a:pt x="120" y="96"/>
                    <a:pt x="108" y="97"/>
                    <a:pt x="102" y="105"/>
                  </a:cubicBezTo>
                  <a:cubicBezTo>
                    <a:pt x="101" y="105"/>
                    <a:pt x="99" y="106"/>
                    <a:pt x="98" y="106"/>
                  </a:cubicBezTo>
                  <a:cubicBezTo>
                    <a:pt x="80" y="121"/>
                    <a:pt x="60" y="133"/>
                    <a:pt x="40" y="146"/>
                  </a:cubicBezTo>
                  <a:cubicBezTo>
                    <a:pt x="27" y="154"/>
                    <a:pt x="13" y="162"/>
                    <a:pt x="0"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5" name="Freeform 101"/>
            <p:cNvSpPr>
              <a:spLocks/>
            </p:cNvSpPr>
            <p:nvPr userDrawn="1"/>
          </p:nvSpPr>
          <p:spPr bwMode="auto">
            <a:xfrm>
              <a:off x="-8196263" y="1001713"/>
              <a:ext cx="485775" cy="803275"/>
            </a:xfrm>
            <a:custGeom>
              <a:avLst/>
              <a:gdLst>
                <a:gd name="T0" fmla="*/ 157 w 157"/>
                <a:gd name="T1" fmla="*/ 0 h 219"/>
                <a:gd name="T2" fmla="*/ 0 w 157"/>
                <a:gd name="T3" fmla="*/ 219 h 219"/>
                <a:gd name="T4" fmla="*/ 157 w 157"/>
                <a:gd name="T5" fmla="*/ 0 h 219"/>
              </a:gdLst>
              <a:ahLst/>
              <a:cxnLst>
                <a:cxn ang="0">
                  <a:pos x="T0" y="T1"/>
                </a:cxn>
                <a:cxn ang="0">
                  <a:pos x="T2" y="T3"/>
                </a:cxn>
                <a:cxn ang="0">
                  <a:pos x="T4" y="T5"/>
                </a:cxn>
              </a:cxnLst>
              <a:rect l="0" t="0" r="r" b="b"/>
              <a:pathLst>
                <a:path w="157" h="219">
                  <a:moveTo>
                    <a:pt x="157" y="0"/>
                  </a:moveTo>
                  <a:cubicBezTo>
                    <a:pt x="121" y="84"/>
                    <a:pt x="70" y="157"/>
                    <a:pt x="0" y="219"/>
                  </a:cubicBezTo>
                  <a:cubicBezTo>
                    <a:pt x="51" y="144"/>
                    <a:pt x="100" y="69"/>
                    <a:pt x="1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6" name="Freeform 102"/>
            <p:cNvSpPr>
              <a:spLocks/>
            </p:cNvSpPr>
            <p:nvPr userDrawn="1"/>
          </p:nvSpPr>
          <p:spPr bwMode="auto">
            <a:xfrm>
              <a:off x="-10321925" y="1701800"/>
              <a:ext cx="517525" cy="668338"/>
            </a:xfrm>
            <a:custGeom>
              <a:avLst/>
              <a:gdLst>
                <a:gd name="T0" fmla="*/ 167 w 167"/>
                <a:gd name="T1" fmla="*/ 1 h 182"/>
                <a:gd name="T2" fmla="*/ 153 w 167"/>
                <a:gd name="T3" fmla="*/ 23 h 182"/>
                <a:gd name="T4" fmla="*/ 126 w 167"/>
                <a:gd name="T5" fmla="*/ 61 h 182"/>
                <a:gd name="T6" fmla="*/ 99 w 167"/>
                <a:gd name="T7" fmla="*/ 99 h 182"/>
                <a:gd name="T8" fmla="*/ 62 w 167"/>
                <a:gd name="T9" fmla="*/ 130 h 182"/>
                <a:gd name="T10" fmla="*/ 58 w 167"/>
                <a:gd name="T11" fmla="*/ 133 h 182"/>
                <a:gd name="T12" fmla="*/ 7 w 167"/>
                <a:gd name="T13" fmla="*/ 179 h 182"/>
                <a:gd name="T14" fmla="*/ 2 w 167"/>
                <a:gd name="T15" fmla="*/ 180 h 182"/>
                <a:gd name="T16" fmla="*/ 3 w 167"/>
                <a:gd name="T17" fmla="*/ 175 h 182"/>
                <a:gd name="T18" fmla="*/ 72 w 167"/>
                <a:gd name="T19" fmla="*/ 97 h 182"/>
                <a:gd name="T20" fmla="*/ 122 w 167"/>
                <a:gd name="T21" fmla="*/ 41 h 182"/>
                <a:gd name="T22" fmla="*/ 161 w 167"/>
                <a:gd name="T23" fmla="*/ 2 h 182"/>
                <a:gd name="T24" fmla="*/ 167 w 167"/>
                <a:gd name="T25" fmla="*/ 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182">
                  <a:moveTo>
                    <a:pt x="167" y="1"/>
                  </a:moveTo>
                  <a:cubicBezTo>
                    <a:pt x="162" y="8"/>
                    <a:pt x="159" y="17"/>
                    <a:pt x="153" y="23"/>
                  </a:cubicBezTo>
                  <a:cubicBezTo>
                    <a:pt x="142" y="34"/>
                    <a:pt x="135" y="49"/>
                    <a:pt x="126" y="61"/>
                  </a:cubicBezTo>
                  <a:cubicBezTo>
                    <a:pt x="116" y="74"/>
                    <a:pt x="109" y="88"/>
                    <a:pt x="99" y="99"/>
                  </a:cubicBezTo>
                  <a:cubicBezTo>
                    <a:pt x="88" y="111"/>
                    <a:pt x="79" y="126"/>
                    <a:pt x="62" y="130"/>
                  </a:cubicBezTo>
                  <a:cubicBezTo>
                    <a:pt x="61" y="131"/>
                    <a:pt x="59" y="132"/>
                    <a:pt x="58" y="133"/>
                  </a:cubicBezTo>
                  <a:cubicBezTo>
                    <a:pt x="47" y="155"/>
                    <a:pt x="22" y="160"/>
                    <a:pt x="7" y="179"/>
                  </a:cubicBezTo>
                  <a:cubicBezTo>
                    <a:pt x="6" y="180"/>
                    <a:pt x="4" y="182"/>
                    <a:pt x="2" y="180"/>
                  </a:cubicBezTo>
                  <a:cubicBezTo>
                    <a:pt x="0" y="178"/>
                    <a:pt x="2" y="176"/>
                    <a:pt x="3" y="175"/>
                  </a:cubicBezTo>
                  <a:cubicBezTo>
                    <a:pt x="26" y="149"/>
                    <a:pt x="48" y="122"/>
                    <a:pt x="72" y="97"/>
                  </a:cubicBezTo>
                  <a:cubicBezTo>
                    <a:pt x="89" y="78"/>
                    <a:pt x="106" y="60"/>
                    <a:pt x="122" y="41"/>
                  </a:cubicBezTo>
                  <a:cubicBezTo>
                    <a:pt x="135" y="28"/>
                    <a:pt x="148" y="15"/>
                    <a:pt x="161" y="2"/>
                  </a:cubicBezTo>
                  <a:cubicBezTo>
                    <a:pt x="163" y="1"/>
                    <a:pt x="164" y="0"/>
                    <a:pt x="1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7" name="Freeform 103"/>
            <p:cNvSpPr>
              <a:spLocks/>
            </p:cNvSpPr>
            <p:nvPr userDrawn="1"/>
          </p:nvSpPr>
          <p:spPr bwMode="auto">
            <a:xfrm>
              <a:off x="-12844463" y="1420813"/>
              <a:ext cx="552450" cy="722313"/>
            </a:xfrm>
            <a:custGeom>
              <a:avLst/>
              <a:gdLst>
                <a:gd name="T0" fmla="*/ 178 w 178"/>
                <a:gd name="T1" fmla="*/ 0 h 197"/>
                <a:gd name="T2" fmla="*/ 0 w 178"/>
                <a:gd name="T3" fmla="*/ 197 h 197"/>
                <a:gd name="T4" fmla="*/ 178 w 178"/>
                <a:gd name="T5" fmla="*/ 0 h 197"/>
              </a:gdLst>
              <a:ahLst/>
              <a:cxnLst>
                <a:cxn ang="0">
                  <a:pos x="T0" y="T1"/>
                </a:cxn>
                <a:cxn ang="0">
                  <a:pos x="T2" y="T3"/>
                </a:cxn>
                <a:cxn ang="0">
                  <a:pos x="T4" y="T5"/>
                </a:cxn>
              </a:cxnLst>
              <a:rect l="0" t="0" r="r" b="b"/>
              <a:pathLst>
                <a:path w="178" h="197">
                  <a:moveTo>
                    <a:pt x="178" y="0"/>
                  </a:moveTo>
                  <a:cubicBezTo>
                    <a:pt x="133" y="81"/>
                    <a:pt x="73" y="145"/>
                    <a:pt x="0" y="197"/>
                  </a:cubicBezTo>
                  <a:cubicBezTo>
                    <a:pt x="58" y="131"/>
                    <a:pt x="112" y="61"/>
                    <a:pt x="1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8" name="Freeform 104"/>
            <p:cNvSpPr>
              <a:spLocks/>
            </p:cNvSpPr>
            <p:nvPr userDrawn="1"/>
          </p:nvSpPr>
          <p:spPr bwMode="auto">
            <a:xfrm>
              <a:off x="-8104188" y="2509838"/>
              <a:ext cx="493712" cy="528638"/>
            </a:xfrm>
            <a:custGeom>
              <a:avLst/>
              <a:gdLst>
                <a:gd name="T0" fmla="*/ 8 w 159"/>
                <a:gd name="T1" fmla="*/ 142 h 144"/>
                <a:gd name="T2" fmla="*/ 0 w 159"/>
                <a:gd name="T3" fmla="*/ 144 h 144"/>
                <a:gd name="T4" fmla="*/ 44 w 159"/>
                <a:gd name="T5" fmla="*/ 97 h 144"/>
                <a:gd name="T6" fmla="*/ 119 w 159"/>
                <a:gd name="T7" fmla="*/ 29 h 144"/>
                <a:gd name="T8" fmla="*/ 154 w 159"/>
                <a:gd name="T9" fmla="*/ 3 h 144"/>
                <a:gd name="T10" fmla="*/ 158 w 159"/>
                <a:gd name="T11" fmla="*/ 2 h 144"/>
                <a:gd name="T12" fmla="*/ 157 w 159"/>
                <a:gd name="T13" fmla="*/ 6 h 144"/>
                <a:gd name="T14" fmla="*/ 91 w 159"/>
                <a:gd name="T15" fmla="*/ 86 h 144"/>
                <a:gd name="T16" fmla="*/ 43 w 159"/>
                <a:gd name="T17" fmla="*/ 120 h 144"/>
                <a:gd name="T18" fmla="*/ 27 w 159"/>
                <a:gd name="T19" fmla="*/ 131 h 144"/>
                <a:gd name="T20" fmla="*/ 8 w 159"/>
                <a:gd name="T21" fmla="*/ 14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144">
                  <a:moveTo>
                    <a:pt x="8" y="142"/>
                  </a:moveTo>
                  <a:cubicBezTo>
                    <a:pt x="6" y="143"/>
                    <a:pt x="4" y="143"/>
                    <a:pt x="0" y="144"/>
                  </a:cubicBezTo>
                  <a:cubicBezTo>
                    <a:pt x="16" y="127"/>
                    <a:pt x="30" y="112"/>
                    <a:pt x="44" y="97"/>
                  </a:cubicBezTo>
                  <a:cubicBezTo>
                    <a:pt x="68" y="73"/>
                    <a:pt x="94" y="51"/>
                    <a:pt x="119" y="29"/>
                  </a:cubicBezTo>
                  <a:cubicBezTo>
                    <a:pt x="130" y="20"/>
                    <a:pt x="142" y="11"/>
                    <a:pt x="154" y="3"/>
                  </a:cubicBezTo>
                  <a:cubicBezTo>
                    <a:pt x="155" y="2"/>
                    <a:pt x="157" y="0"/>
                    <a:pt x="158" y="2"/>
                  </a:cubicBezTo>
                  <a:cubicBezTo>
                    <a:pt x="159" y="3"/>
                    <a:pt x="158" y="5"/>
                    <a:pt x="157" y="6"/>
                  </a:cubicBezTo>
                  <a:cubicBezTo>
                    <a:pt x="136" y="33"/>
                    <a:pt x="117" y="62"/>
                    <a:pt x="91" y="86"/>
                  </a:cubicBezTo>
                  <a:cubicBezTo>
                    <a:pt x="77" y="100"/>
                    <a:pt x="60" y="110"/>
                    <a:pt x="43" y="120"/>
                  </a:cubicBezTo>
                  <a:cubicBezTo>
                    <a:pt x="37" y="123"/>
                    <a:pt x="32" y="127"/>
                    <a:pt x="27" y="131"/>
                  </a:cubicBezTo>
                  <a:cubicBezTo>
                    <a:pt x="20" y="135"/>
                    <a:pt x="14" y="138"/>
                    <a:pt x="8"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9" name="Freeform 105"/>
            <p:cNvSpPr>
              <a:spLocks/>
            </p:cNvSpPr>
            <p:nvPr userDrawn="1"/>
          </p:nvSpPr>
          <p:spPr bwMode="auto">
            <a:xfrm>
              <a:off x="-13530263" y="1922463"/>
              <a:ext cx="600075" cy="671513"/>
            </a:xfrm>
            <a:custGeom>
              <a:avLst/>
              <a:gdLst>
                <a:gd name="T0" fmla="*/ 0 w 193"/>
                <a:gd name="T1" fmla="*/ 183 h 183"/>
                <a:gd name="T2" fmla="*/ 52 w 193"/>
                <a:gd name="T3" fmla="*/ 130 h 183"/>
                <a:gd name="T4" fmla="*/ 67 w 193"/>
                <a:gd name="T5" fmla="*/ 112 h 183"/>
                <a:gd name="T6" fmla="*/ 79 w 193"/>
                <a:gd name="T7" fmla="*/ 105 h 183"/>
                <a:gd name="T8" fmla="*/ 128 w 193"/>
                <a:gd name="T9" fmla="*/ 53 h 183"/>
                <a:gd name="T10" fmla="*/ 139 w 193"/>
                <a:gd name="T11" fmla="*/ 44 h 183"/>
                <a:gd name="T12" fmla="*/ 161 w 193"/>
                <a:gd name="T13" fmla="*/ 26 h 183"/>
                <a:gd name="T14" fmla="*/ 188 w 193"/>
                <a:gd name="T15" fmla="*/ 3 h 183"/>
                <a:gd name="T16" fmla="*/ 191 w 193"/>
                <a:gd name="T17" fmla="*/ 2 h 183"/>
                <a:gd name="T18" fmla="*/ 190 w 193"/>
                <a:gd name="T19" fmla="*/ 6 h 183"/>
                <a:gd name="T20" fmla="*/ 165 w 193"/>
                <a:gd name="T21" fmla="*/ 36 h 183"/>
                <a:gd name="T22" fmla="*/ 134 w 193"/>
                <a:gd name="T23" fmla="*/ 73 h 183"/>
                <a:gd name="T24" fmla="*/ 91 w 193"/>
                <a:gd name="T25" fmla="*/ 118 h 183"/>
                <a:gd name="T26" fmla="*/ 13 w 193"/>
                <a:gd name="T27" fmla="*/ 174 h 183"/>
                <a:gd name="T28" fmla="*/ 0 w 193"/>
                <a:gd name="T29"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3" h="183">
                  <a:moveTo>
                    <a:pt x="0" y="183"/>
                  </a:moveTo>
                  <a:cubicBezTo>
                    <a:pt x="16" y="163"/>
                    <a:pt x="33" y="146"/>
                    <a:pt x="52" y="130"/>
                  </a:cubicBezTo>
                  <a:cubicBezTo>
                    <a:pt x="58" y="125"/>
                    <a:pt x="64" y="120"/>
                    <a:pt x="67" y="112"/>
                  </a:cubicBezTo>
                  <a:cubicBezTo>
                    <a:pt x="69" y="107"/>
                    <a:pt x="76" y="109"/>
                    <a:pt x="79" y="105"/>
                  </a:cubicBezTo>
                  <a:cubicBezTo>
                    <a:pt x="96" y="88"/>
                    <a:pt x="116" y="74"/>
                    <a:pt x="128" y="53"/>
                  </a:cubicBezTo>
                  <a:cubicBezTo>
                    <a:pt x="131" y="49"/>
                    <a:pt x="134" y="47"/>
                    <a:pt x="139" y="44"/>
                  </a:cubicBezTo>
                  <a:cubicBezTo>
                    <a:pt x="148" y="40"/>
                    <a:pt x="154" y="32"/>
                    <a:pt x="161" y="26"/>
                  </a:cubicBezTo>
                  <a:cubicBezTo>
                    <a:pt x="169" y="18"/>
                    <a:pt x="181" y="12"/>
                    <a:pt x="188" y="3"/>
                  </a:cubicBezTo>
                  <a:cubicBezTo>
                    <a:pt x="188" y="1"/>
                    <a:pt x="190" y="0"/>
                    <a:pt x="191" y="2"/>
                  </a:cubicBezTo>
                  <a:cubicBezTo>
                    <a:pt x="193" y="4"/>
                    <a:pt x="191" y="6"/>
                    <a:pt x="190" y="6"/>
                  </a:cubicBezTo>
                  <a:cubicBezTo>
                    <a:pt x="179" y="14"/>
                    <a:pt x="174" y="27"/>
                    <a:pt x="165" y="36"/>
                  </a:cubicBezTo>
                  <a:cubicBezTo>
                    <a:pt x="155" y="48"/>
                    <a:pt x="145" y="61"/>
                    <a:pt x="134" y="73"/>
                  </a:cubicBezTo>
                  <a:cubicBezTo>
                    <a:pt x="120" y="88"/>
                    <a:pt x="108" y="106"/>
                    <a:pt x="91" y="118"/>
                  </a:cubicBezTo>
                  <a:cubicBezTo>
                    <a:pt x="65" y="137"/>
                    <a:pt x="41" y="158"/>
                    <a:pt x="13" y="174"/>
                  </a:cubicBezTo>
                  <a:cubicBezTo>
                    <a:pt x="9" y="176"/>
                    <a:pt x="5" y="180"/>
                    <a:pt x="0"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0" name="Freeform 106"/>
            <p:cNvSpPr>
              <a:spLocks/>
            </p:cNvSpPr>
            <p:nvPr userDrawn="1"/>
          </p:nvSpPr>
          <p:spPr bwMode="auto">
            <a:xfrm>
              <a:off x="-8934450" y="1060450"/>
              <a:ext cx="520700" cy="811213"/>
            </a:xfrm>
            <a:custGeom>
              <a:avLst/>
              <a:gdLst>
                <a:gd name="T0" fmla="*/ 168 w 168"/>
                <a:gd name="T1" fmla="*/ 0 h 221"/>
                <a:gd name="T2" fmla="*/ 153 w 168"/>
                <a:gd name="T3" fmla="*/ 27 h 221"/>
                <a:gd name="T4" fmla="*/ 110 w 168"/>
                <a:gd name="T5" fmla="*/ 98 h 221"/>
                <a:gd name="T6" fmla="*/ 64 w 168"/>
                <a:gd name="T7" fmla="*/ 158 h 221"/>
                <a:gd name="T8" fmla="*/ 3 w 168"/>
                <a:gd name="T9" fmla="*/ 221 h 221"/>
                <a:gd name="T10" fmla="*/ 0 w 168"/>
                <a:gd name="T11" fmla="*/ 221 h 221"/>
                <a:gd name="T12" fmla="*/ 168 w 168"/>
                <a:gd name="T13" fmla="*/ 0 h 221"/>
              </a:gdLst>
              <a:ahLst/>
              <a:cxnLst>
                <a:cxn ang="0">
                  <a:pos x="T0" y="T1"/>
                </a:cxn>
                <a:cxn ang="0">
                  <a:pos x="T2" y="T3"/>
                </a:cxn>
                <a:cxn ang="0">
                  <a:pos x="T4" y="T5"/>
                </a:cxn>
                <a:cxn ang="0">
                  <a:pos x="T6" y="T7"/>
                </a:cxn>
                <a:cxn ang="0">
                  <a:pos x="T8" y="T9"/>
                </a:cxn>
                <a:cxn ang="0">
                  <a:pos x="T10" y="T11"/>
                </a:cxn>
                <a:cxn ang="0">
                  <a:pos x="T12" y="T13"/>
                </a:cxn>
              </a:cxnLst>
              <a:rect l="0" t="0" r="r" b="b"/>
              <a:pathLst>
                <a:path w="168" h="221">
                  <a:moveTo>
                    <a:pt x="168" y="0"/>
                  </a:moveTo>
                  <a:cubicBezTo>
                    <a:pt x="163" y="9"/>
                    <a:pt x="158" y="18"/>
                    <a:pt x="153" y="27"/>
                  </a:cubicBezTo>
                  <a:cubicBezTo>
                    <a:pt x="138" y="50"/>
                    <a:pt x="124" y="74"/>
                    <a:pt x="110" y="98"/>
                  </a:cubicBezTo>
                  <a:cubicBezTo>
                    <a:pt x="97" y="120"/>
                    <a:pt x="79" y="137"/>
                    <a:pt x="64" y="158"/>
                  </a:cubicBezTo>
                  <a:cubicBezTo>
                    <a:pt x="46" y="182"/>
                    <a:pt x="22" y="199"/>
                    <a:pt x="3" y="221"/>
                  </a:cubicBezTo>
                  <a:cubicBezTo>
                    <a:pt x="3" y="221"/>
                    <a:pt x="2" y="221"/>
                    <a:pt x="0" y="221"/>
                  </a:cubicBezTo>
                  <a:cubicBezTo>
                    <a:pt x="55" y="146"/>
                    <a:pt x="107" y="70"/>
                    <a:pt x="16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1" name="Freeform 107"/>
            <p:cNvSpPr>
              <a:spLocks/>
            </p:cNvSpPr>
            <p:nvPr userDrawn="1"/>
          </p:nvSpPr>
          <p:spPr bwMode="auto">
            <a:xfrm>
              <a:off x="-8994775" y="3346450"/>
              <a:ext cx="552450" cy="392113"/>
            </a:xfrm>
            <a:custGeom>
              <a:avLst/>
              <a:gdLst>
                <a:gd name="T0" fmla="*/ 5 w 178"/>
                <a:gd name="T1" fmla="*/ 107 h 107"/>
                <a:gd name="T2" fmla="*/ 2 w 178"/>
                <a:gd name="T3" fmla="*/ 106 h 107"/>
                <a:gd name="T4" fmla="*/ 3 w 178"/>
                <a:gd name="T5" fmla="*/ 104 h 107"/>
                <a:gd name="T6" fmla="*/ 79 w 178"/>
                <a:gd name="T7" fmla="*/ 52 h 107"/>
                <a:gd name="T8" fmla="*/ 140 w 178"/>
                <a:gd name="T9" fmla="*/ 18 h 107"/>
                <a:gd name="T10" fmla="*/ 171 w 178"/>
                <a:gd name="T11" fmla="*/ 3 h 107"/>
                <a:gd name="T12" fmla="*/ 176 w 178"/>
                <a:gd name="T13" fmla="*/ 2 h 107"/>
                <a:gd name="T14" fmla="*/ 174 w 178"/>
                <a:gd name="T15" fmla="*/ 7 h 107"/>
                <a:gd name="T16" fmla="*/ 124 w 178"/>
                <a:gd name="T17" fmla="*/ 52 h 107"/>
                <a:gd name="T18" fmla="*/ 62 w 178"/>
                <a:gd name="T19" fmla="*/ 86 h 107"/>
                <a:gd name="T20" fmla="*/ 57 w 178"/>
                <a:gd name="T21" fmla="*/ 90 h 107"/>
                <a:gd name="T22" fmla="*/ 5 w 178"/>
                <a:gd name="T2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07">
                  <a:moveTo>
                    <a:pt x="5" y="107"/>
                  </a:moveTo>
                  <a:cubicBezTo>
                    <a:pt x="4" y="107"/>
                    <a:pt x="3" y="107"/>
                    <a:pt x="2" y="106"/>
                  </a:cubicBezTo>
                  <a:cubicBezTo>
                    <a:pt x="0" y="105"/>
                    <a:pt x="2" y="104"/>
                    <a:pt x="3" y="104"/>
                  </a:cubicBezTo>
                  <a:cubicBezTo>
                    <a:pt x="28" y="86"/>
                    <a:pt x="53" y="68"/>
                    <a:pt x="79" y="52"/>
                  </a:cubicBezTo>
                  <a:cubicBezTo>
                    <a:pt x="99" y="39"/>
                    <a:pt x="119" y="28"/>
                    <a:pt x="140" y="18"/>
                  </a:cubicBezTo>
                  <a:cubicBezTo>
                    <a:pt x="150" y="13"/>
                    <a:pt x="161" y="8"/>
                    <a:pt x="171" y="3"/>
                  </a:cubicBezTo>
                  <a:cubicBezTo>
                    <a:pt x="173" y="2"/>
                    <a:pt x="175" y="0"/>
                    <a:pt x="176" y="2"/>
                  </a:cubicBezTo>
                  <a:cubicBezTo>
                    <a:pt x="178" y="4"/>
                    <a:pt x="176" y="6"/>
                    <a:pt x="174" y="7"/>
                  </a:cubicBezTo>
                  <a:cubicBezTo>
                    <a:pt x="158" y="22"/>
                    <a:pt x="143" y="39"/>
                    <a:pt x="124" y="52"/>
                  </a:cubicBezTo>
                  <a:cubicBezTo>
                    <a:pt x="105" y="65"/>
                    <a:pt x="85" y="80"/>
                    <a:pt x="62" y="86"/>
                  </a:cubicBezTo>
                  <a:cubicBezTo>
                    <a:pt x="60" y="87"/>
                    <a:pt x="58" y="89"/>
                    <a:pt x="57" y="90"/>
                  </a:cubicBezTo>
                  <a:cubicBezTo>
                    <a:pt x="40" y="96"/>
                    <a:pt x="22" y="99"/>
                    <a:pt x="5"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2" name="Freeform 108"/>
            <p:cNvSpPr>
              <a:spLocks/>
            </p:cNvSpPr>
            <p:nvPr userDrawn="1"/>
          </p:nvSpPr>
          <p:spPr bwMode="auto">
            <a:xfrm>
              <a:off x="-11044238" y="1743075"/>
              <a:ext cx="569912" cy="711200"/>
            </a:xfrm>
            <a:custGeom>
              <a:avLst/>
              <a:gdLst>
                <a:gd name="T0" fmla="*/ 184 w 184"/>
                <a:gd name="T1" fmla="*/ 0 h 194"/>
                <a:gd name="T2" fmla="*/ 0 w 184"/>
                <a:gd name="T3" fmla="*/ 194 h 194"/>
                <a:gd name="T4" fmla="*/ 184 w 184"/>
                <a:gd name="T5" fmla="*/ 0 h 194"/>
              </a:gdLst>
              <a:ahLst/>
              <a:cxnLst>
                <a:cxn ang="0">
                  <a:pos x="T0" y="T1"/>
                </a:cxn>
                <a:cxn ang="0">
                  <a:pos x="T2" y="T3"/>
                </a:cxn>
                <a:cxn ang="0">
                  <a:pos x="T4" y="T5"/>
                </a:cxn>
              </a:cxnLst>
              <a:rect l="0" t="0" r="r" b="b"/>
              <a:pathLst>
                <a:path w="184" h="194">
                  <a:moveTo>
                    <a:pt x="184" y="0"/>
                  </a:moveTo>
                  <a:cubicBezTo>
                    <a:pt x="138" y="82"/>
                    <a:pt x="75" y="144"/>
                    <a:pt x="0" y="194"/>
                  </a:cubicBezTo>
                  <a:cubicBezTo>
                    <a:pt x="60" y="129"/>
                    <a:pt x="118" y="63"/>
                    <a:pt x="1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3" name="Freeform 109"/>
            <p:cNvSpPr>
              <a:spLocks/>
            </p:cNvSpPr>
            <p:nvPr userDrawn="1"/>
          </p:nvSpPr>
          <p:spPr bwMode="auto">
            <a:xfrm>
              <a:off x="-12322175" y="1846263"/>
              <a:ext cx="579437" cy="685800"/>
            </a:xfrm>
            <a:custGeom>
              <a:avLst/>
              <a:gdLst>
                <a:gd name="T0" fmla="*/ 1 w 187"/>
                <a:gd name="T1" fmla="*/ 187 h 187"/>
                <a:gd name="T2" fmla="*/ 5 w 187"/>
                <a:gd name="T3" fmla="*/ 178 h 187"/>
                <a:gd name="T4" fmla="*/ 100 w 187"/>
                <a:gd name="T5" fmla="*/ 80 h 187"/>
                <a:gd name="T6" fmla="*/ 170 w 187"/>
                <a:gd name="T7" fmla="*/ 15 h 187"/>
                <a:gd name="T8" fmla="*/ 181 w 187"/>
                <a:gd name="T9" fmla="*/ 3 h 187"/>
                <a:gd name="T10" fmla="*/ 184 w 187"/>
                <a:gd name="T11" fmla="*/ 1 h 187"/>
                <a:gd name="T12" fmla="*/ 185 w 187"/>
                <a:gd name="T13" fmla="*/ 6 h 187"/>
                <a:gd name="T14" fmla="*/ 181 w 187"/>
                <a:gd name="T15" fmla="*/ 12 h 187"/>
                <a:gd name="T16" fmla="*/ 138 w 187"/>
                <a:gd name="T17" fmla="*/ 67 h 187"/>
                <a:gd name="T18" fmla="*/ 84 w 187"/>
                <a:gd name="T19" fmla="*/ 123 h 187"/>
                <a:gd name="T20" fmla="*/ 44 w 187"/>
                <a:gd name="T21" fmla="*/ 154 h 187"/>
                <a:gd name="T22" fmla="*/ 1 w 187"/>
                <a:gd name="T23"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 h="187">
                  <a:moveTo>
                    <a:pt x="1" y="187"/>
                  </a:moveTo>
                  <a:cubicBezTo>
                    <a:pt x="0" y="182"/>
                    <a:pt x="3" y="180"/>
                    <a:pt x="5" y="178"/>
                  </a:cubicBezTo>
                  <a:cubicBezTo>
                    <a:pt x="37" y="145"/>
                    <a:pt x="68" y="113"/>
                    <a:pt x="100" y="80"/>
                  </a:cubicBezTo>
                  <a:cubicBezTo>
                    <a:pt x="123" y="58"/>
                    <a:pt x="147" y="37"/>
                    <a:pt x="170" y="15"/>
                  </a:cubicBezTo>
                  <a:cubicBezTo>
                    <a:pt x="174" y="11"/>
                    <a:pt x="178" y="8"/>
                    <a:pt x="181" y="3"/>
                  </a:cubicBezTo>
                  <a:cubicBezTo>
                    <a:pt x="182" y="2"/>
                    <a:pt x="183" y="0"/>
                    <a:pt x="184" y="1"/>
                  </a:cubicBezTo>
                  <a:cubicBezTo>
                    <a:pt x="187" y="2"/>
                    <a:pt x="186" y="4"/>
                    <a:pt x="185" y="6"/>
                  </a:cubicBezTo>
                  <a:cubicBezTo>
                    <a:pt x="184" y="8"/>
                    <a:pt x="182" y="10"/>
                    <a:pt x="181" y="12"/>
                  </a:cubicBezTo>
                  <a:cubicBezTo>
                    <a:pt x="165" y="29"/>
                    <a:pt x="152" y="49"/>
                    <a:pt x="138" y="67"/>
                  </a:cubicBezTo>
                  <a:cubicBezTo>
                    <a:pt x="122" y="87"/>
                    <a:pt x="104" y="106"/>
                    <a:pt x="84" y="123"/>
                  </a:cubicBezTo>
                  <a:cubicBezTo>
                    <a:pt x="71" y="134"/>
                    <a:pt x="57" y="143"/>
                    <a:pt x="44" y="154"/>
                  </a:cubicBezTo>
                  <a:cubicBezTo>
                    <a:pt x="30" y="165"/>
                    <a:pt x="15" y="174"/>
                    <a:pt x="1" y="1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4" name="Freeform 110"/>
            <p:cNvSpPr>
              <a:spLocks/>
            </p:cNvSpPr>
            <p:nvPr userDrawn="1"/>
          </p:nvSpPr>
          <p:spPr bwMode="auto">
            <a:xfrm>
              <a:off x="-11628438" y="881063"/>
              <a:ext cx="530225" cy="736600"/>
            </a:xfrm>
            <a:custGeom>
              <a:avLst/>
              <a:gdLst>
                <a:gd name="T0" fmla="*/ 1 w 171"/>
                <a:gd name="T1" fmla="*/ 201 h 201"/>
                <a:gd name="T2" fmla="*/ 4 w 171"/>
                <a:gd name="T3" fmla="*/ 192 h 201"/>
                <a:gd name="T4" fmla="*/ 91 w 171"/>
                <a:gd name="T5" fmla="*/ 87 h 201"/>
                <a:gd name="T6" fmla="*/ 155 w 171"/>
                <a:gd name="T7" fmla="*/ 16 h 201"/>
                <a:gd name="T8" fmla="*/ 165 w 171"/>
                <a:gd name="T9" fmla="*/ 3 h 201"/>
                <a:gd name="T10" fmla="*/ 169 w 171"/>
                <a:gd name="T11" fmla="*/ 1 h 201"/>
                <a:gd name="T12" fmla="*/ 170 w 171"/>
                <a:gd name="T13" fmla="*/ 6 h 201"/>
                <a:gd name="T14" fmla="*/ 166 w 171"/>
                <a:gd name="T15" fmla="*/ 12 h 201"/>
                <a:gd name="T16" fmla="*/ 128 w 171"/>
                <a:gd name="T17" fmla="*/ 70 h 201"/>
                <a:gd name="T18" fmla="*/ 79 w 171"/>
                <a:gd name="T19" fmla="*/ 131 h 201"/>
                <a:gd name="T20" fmla="*/ 41 w 171"/>
                <a:gd name="T21" fmla="*/ 164 h 201"/>
                <a:gd name="T22" fmla="*/ 1 w 171"/>
                <a:gd name="T23" fmla="*/ 20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1" h="201">
                  <a:moveTo>
                    <a:pt x="1" y="201"/>
                  </a:moveTo>
                  <a:cubicBezTo>
                    <a:pt x="0" y="196"/>
                    <a:pt x="2" y="194"/>
                    <a:pt x="4" y="192"/>
                  </a:cubicBezTo>
                  <a:cubicBezTo>
                    <a:pt x="33" y="157"/>
                    <a:pt x="62" y="122"/>
                    <a:pt x="91" y="87"/>
                  </a:cubicBezTo>
                  <a:cubicBezTo>
                    <a:pt x="112" y="63"/>
                    <a:pt x="134" y="40"/>
                    <a:pt x="155" y="16"/>
                  </a:cubicBezTo>
                  <a:cubicBezTo>
                    <a:pt x="159" y="12"/>
                    <a:pt x="163" y="8"/>
                    <a:pt x="165" y="3"/>
                  </a:cubicBezTo>
                  <a:cubicBezTo>
                    <a:pt x="166" y="2"/>
                    <a:pt x="167" y="0"/>
                    <a:pt x="169" y="1"/>
                  </a:cubicBezTo>
                  <a:cubicBezTo>
                    <a:pt x="171" y="2"/>
                    <a:pt x="170" y="4"/>
                    <a:pt x="170" y="6"/>
                  </a:cubicBezTo>
                  <a:cubicBezTo>
                    <a:pt x="168" y="8"/>
                    <a:pt x="167" y="10"/>
                    <a:pt x="166" y="12"/>
                  </a:cubicBezTo>
                  <a:cubicBezTo>
                    <a:pt x="152" y="31"/>
                    <a:pt x="141" y="51"/>
                    <a:pt x="128" y="70"/>
                  </a:cubicBezTo>
                  <a:cubicBezTo>
                    <a:pt x="113" y="92"/>
                    <a:pt x="97" y="112"/>
                    <a:pt x="79" y="131"/>
                  </a:cubicBezTo>
                  <a:cubicBezTo>
                    <a:pt x="67" y="143"/>
                    <a:pt x="53" y="153"/>
                    <a:pt x="41" y="164"/>
                  </a:cubicBezTo>
                  <a:cubicBezTo>
                    <a:pt x="28" y="177"/>
                    <a:pt x="14" y="188"/>
                    <a:pt x="1"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5" name="Freeform 111"/>
            <p:cNvSpPr>
              <a:spLocks/>
            </p:cNvSpPr>
            <p:nvPr userDrawn="1"/>
          </p:nvSpPr>
          <p:spPr bwMode="auto">
            <a:xfrm>
              <a:off x="-12952413" y="1882775"/>
              <a:ext cx="604837" cy="685800"/>
            </a:xfrm>
            <a:custGeom>
              <a:avLst/>
              <a:gdLst>
                <a:gd name="T0" fmla="*/ 195 w 195"/>
                <a:gd name="T1" fmla="*/ 0 h 187"/>
                <a:gd name="T2" fmla="*/ 0 w 195"/>
                <a:gd name="T3" fmla="*/ 187 h 187"/>
                <a:gd name="T4" fmla="*/ 95 w 195"/>
                <a:gd name="T5" fmla="*/ 93 h 187"/>
                <a:gd name="T6" fmla="*/ 195 w 195"/>
                <a:gd name="T7" fmla="*/ 0 h 187"/>
              </a:gdLst>
              <a:ahLst/>
              <a:cxnLst>
                <a:cxn ang="0">
                  <a:pos x="T0" y="T1"/>
                </a:cxn>
                <a:cxn ang="0">
                  <a:pos x="T2" y="T3"/>
                </a:cxn>
                <a:cxn ang="0">
                  <a:pos x="T4" y="T5"/>
                </a:cxn>
                <a:cxn ang="0">
                  <a:pos x="T6" y="T7"/>
                </a:cxn>
              </a:cxnLst>
              <a:rect l="0" t="0" r="r" b="b"/>
              <a:pathLst>
                <a:path w="195" h="187">
                  <a:moveTo>
                    <a:pt x="195" y="0"/>
                  </a:moveTo>
                  <a:cubicBezTo>
                    <a:pt x="142" y="75"/>
                    <a:pt x="79" y="139"/>
                    <a:pt x="0" y="187"/>
                  </a:cubicBezTo>
                  <a:cubicBezTo>
                    <a:pt x="34" y="157"/>
                    <a:pt x="63" y="123"/>
                    <a:pt x="95" y="93"/>
                  </a:cubicBezTo>
                  <a:cubicBezTo>
                    <a:pt x="128" y="61"/>
                    <a:pt x="161" y="31"/>
                    <a:pt x="19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6" name="Freeform 112"/>
            <p:cNvSpPr>
              <a:spLocks/>
            </p:cNvSpPr>
            <p:nvPr userDrawn="1"/>
          </p:nvSpPr>
          <p:spPr bwMode="auto">
            <a:xfrm>
              <a:off x="-11001375" y="1317625"/>
              <a:ext cx="574675" cy="688975"/>
            </a:xfrm>
            <a:custGeom>
              <a:avLst/>
              <a:gdLst>
                <a:gd name="T0" fmla="*/ 185 w 185"/>
                <a:gd name="T1" fmla="*/ 0 h 188"/>
                <a:gd name="T2" fmla="*/ 175 w 185"/>
                <a:gd name="T3" fmla="*/ 18 h 188"/>
                <a:gd name="T4" fmla="*/ 124 w 185"/>
                <a:gd name="T5" fmla="*/ 82 h 188"/>
                <a:gd name="T6" fmla="*/ 26 w 185"/>
                <a:gd name="T7" fmla="*/ 169 h 188"/>
                <a:gd name="T8" fmla="*/ 8 w 185"/>
                <a:gd name="T9" fmla="*/ 183 h 188"/>
                <a:gd name="T10" fmla="*/ 2 w 185"/>
                <a:gd name="T11" fmla="*/ 185 h 188"/>
                <a:gd name="T12" fmla="*/ 5 w 185"/>
                <a:gd name="T13" fmla="*/ 180 h 188"/>
                <a:gd name="T14" fmla="*/ 50 w 185"/>
                <a:gd name="T15" fmla="*/ 133 h 188"/>
                <a:gd name="T16" fmla="*/ 124 w 185"/>
                <a:gd name="T17" fmla="*/ 59 h 188"/>
                <a:gd name="T18" fmla="*/ 185 w 185"/>
                <a:gd name="T19"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88">
                  <a:moveTo>
                    <a:pt x="185" y="0"/>
                  </a:moveTo>
                  <a:cubicBezTo>
                    <a:pt x="185" y="9"/>
                    <a:pt x="179" y="14"/>
                    <a:pt x="175" y="18"/>
                  </a:cubicBezTo>
                  <a:cubicBezTo>
                    <a:pt x="159" y="40"/>
                    <a:pt x="141" y="60"/>
                    <a:pt x="124" y="82"/>
                  </a:cubicBezTo>
                  <a:cubicBezTo>
                    <a:pt x="96" y="116"/>
                    <a:pt x="61" y="143"/>
                    <a:pt x="26" y="169"/>
                  </a:cubicBezTo>
                  <a:cubicBezTo>
                    <a:pt x="20" y="173"/>
                    <a:pt x="14" y="178"/>
                    <a:pt x="8" y="183"/>
                  </a:cubicBezTo>
                  <a:cubicBezTo>
                    <a:pt x="7" y="184"/>
                    <a:pt x="5" y="188"/>
                    <a:pt x="2" y="185"/>
                  </a:cubicBezTo>
                  <a:cubicBezTo>
                    <a:pt x="0" y="183"/>
                    <a:pt x="3" y="181"/>
                    <a:pt x="5" y="180"/>
                  </a:cubicBezTo>
                  <a:cubicBezTo>
                    <a:pt x="21" y="165"/>
                    <a:pt x="35" y="149"/>
                    <a:pt x="50" y="133"/>
                  </a:cubicBezTo>
                  <a:cubicBezTo>
                    <a:pt x="74" y="108"/>
                    <a:pt x="99" y="83"/>
                    <a:pt x="124" y="59"/>
                  </a:cubicBezTo>
                  <a:cubicBezTo>
                    <a:pt x="143" y="39"/>
                    <a:pt x="164" y="20"/>
                    <a:pt x="18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7" name="Freeform 113"/>
            <p:cNvSpPr>
              <a:spLocks/>
            </p:cNvSpPr>
            <p:nvPr userDrawn="1"/>
          </p:nvSpPr>
          <p:spPr bwMode="auto">
            <a:xfrm>
              <a:off x="-9726613" y="274638"/>
              <a:ext cx="490537" cy="777875"/>
            </a:xfrm>
            <a:custGeom>
              <a:avLst/>
              <a:gdLst>
                <a:gd name="T0" fmla="*/ 156 w 158"/>
                <a:gd name="T1" fmla="*/ 0 h 212"/>
                <a:gd name="T2" fmla="*/ 149 w 158"/>
                <a:gd name="T3" fmla="*/ 19 h 212"/>
                <a:gd name="T4" fmla="*/ 108 w 158"/>
                <a:gd name="T5" fmla="*/ 89 h 212"/>
                <a:gd name="T6" fmla="*/ 24 w 158"/>
                <a:gd name="T7" fmla="*/ 190 h 212"/>
                <a:gd name="T8" fmla="*/ 8 w 158"/>
                <a:gd name="T9" fmla="*/ 206 h 212"/>
                <a:gd name="T10" fmla="*/ 3 w 158"/>
                <a:gd name="T11" fmla="*/ 210 h 212"/>
                <a:gd name="T12" fmla="*/ 5 w 158"/>
                <a:gd name="T13" fmla="*/ 204 h 212"/>
                <a:gd name="T14" fmla="*/ 42 w 158"/>
                <a:gd name="T15" fmla="*/ 151 h 212"/>
                <a:gd name="T16" fmla="*/ 104 w 158"/>
                <a:gd name="T17" fmla="*/ 66 h 212"/>
                <a:gd name="T18" fmla="*/ 156 w 158"/>
                <a:gd name="T19"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212">
                  <a:moveTo>
                    <a:pt x="156" y="0"/>
                  </a:moveTo>
                  <a:cubicBezTo>
                    <a:pt x="158" y="9"/>
                    <a:pt x="153" y="14"/>
                    <a:pt x="149" y="19"/>
                  </a:cubicBezTo>
                  <a:cubicBezTo>
                    <a:pt x="136" y="43"/>
                    <a:pt x="122" y="66"/>
                    <a:pt x="108" y="89"/>
                  </a:cubicBezTo>
                  <a:cubicBezTo>
                    <a:pt x="86" y="128"/>
                    <a:pt x="55" y="159"/>
                    <a:pt x="24" y="190"/>
                  </a:cubicBezTo>
                  <a:cubicBezTo>
                    <a:pt x="18" y="195"/>
                    <a:pt x="14" y="201"/>
                    <a:pt x="8" y="206"/>
                  </a:cubicBezTo>
                  <a:cubicBezTo>
                    <a:pt x="7" y="208"/>
                    <a:pt x="6" y="212"/>
                    <a:pt x="3" y="210"/>
                  </a:cubicBezTo>
                  <a:cubicBezTo>
                    <a:pt x="0" y="208"/>
                    <a:pt x="3" y="205"/>
                    <a:pt x="5" y="204"/>
                  </a:cubicBezTo>
                  <a:cubicBezTo>
                    <a:pt x="18" y="187"/>
                    <a:pt x="30" y="169"/>
                    <a:pt x="42" y="151"/>
                  </a:cubicBezTo>
                  <a:cubicBezTo>
                    <a:pt x="62" y="123"/>
                    <a:pt x="83" y="94"/>
                    <a:pt x="104" y="66"/>
                  </a:cubicBezTo>
                  <a:cubicBezTo>
                    <a:pt x="121" y="44"/>
                    <a:pt x="138" y="23"/>
                    <a:pt x="1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8" name="Freeform 114"/>
            <p:cNvSpPr>
              <a:spLocks/>
            </p:cNvSpPr>
            <p:nvPr userDrawn="1"/>
          </p:nvSpPr>
          <p:spPr bwMode="auto">
            <a:xfrm>
              <a:off x="-12738100" y="993775"/>
              <a:ext cx="446087" cy="676275"/>
            </a:xfrm>
            <a:custGeom>
              <a:avLst/>
              <a:gdLst>
                <a:gd name="T0" fmla="*/ 144 w 144"/>
                <a:gd name="T1" fmla="*/ 0 h 184"/>
                <a:gd name="T2" fmla="*/ 0 w 144"/>
                <a:gd name="T3" fmla="*/ 184 h 184"/>
                <a:gd name="T4" fmla="*/ 144 w 144"/>
                <a:gd name="T5" fmla="*/ 0 h 184"/>
              </a:gdLst>
              <a:ahLst/>
              <a:cxnLst>
                <a:cxn ang="0">
                  <a:pos x="T0" y="T1"/>
                </a:cxn>
                <a:cxn ang="0">
                  <a:pos x="T2" y="T3"/>
                </a:cxn>
                <a:cxn ang="0">
                  <a:pos x="T4" y="T5"/>
                </a:cxn>
              </a:cxnLst>
              <a:rect l="0" t="0" r="r" b="b"/>
              <a:pathLst>
                <a:path w="144" h="184">
                  <a:moveTo>
                    <a:pt x="144" y="0"/>
                  </a:moveTo>
                  <a:cubicBezTo>
                    <a:pt x="111" y="73"/>
                    <a:pt x="62" y="134"/>
                    <a:pt x="0" y="184"/>
                  </a:cubicBezTo>
                  <a:cubicBezTo>
                    <a:pt x="44" y="119"/>
                    <a:pt x="91" y="58"/>
                    <a:pt x="1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9" name="Freeform 115"/>
            <p:cNvSpPr>
              <a:spLocks/>
            </p:cNvSpPr>
            <p:nvPr userDrawn="1"/>
          </p:nvSpPr>
          <p:spPr bwMode="auto">
            <a:xfrm>
              <a:off x="-12185650" y="209550"/>
              <a:ext cx="446087" cy="674688"/>
            </a:xfrm>
            <a:custGeom>
              <a:avLst/>
              <a:gdLst>
                <a:gd name="T0" fmla="*/ 144 w 144"/>
                <a:gd name="T1" fmla="*/ 0 h 184"/>
                <a:gd name="T2" fmla="*/ 0 w 144"/>
                <a:gd name="T3" fmla="*/ 184 h 184"/>
                <a:gd name="T4" fmla="*/ 144 w 144"/>
                <a:gd name="T5" fmla="*/ 0 h 184"/>
              </a:gdLst>
              <a:ahLst/>
              <a:cxnLst>
                <a:cxn ang="0">
                  <a:pos x="T0" y="T1"/>
                </a:cxn>
                <a:cxn ang="0">
                  <a:pos x="T2" y="T3"/>
                </a:cxn>
                <a:cxn ang="0">
                  <a:pos x="T4" y="T5"/>
                </a:cxn>
              </a:cxnLst>
              <a:rect l="0" t="0" r="r" b="b"/>
              <a:pathLst>
                <a:path w="144" h="184">
                  <a:moveTo>
                    <a:pt x="144" y="0"/>
                  </a:moveTo>
                  <a:cubicBezTo>
                    <a:pt x="111" y="73"/>
                    <a:pt x="62" y="134"/>
                    <a:pt x="0" y="184"/>
                  </a:cubicBezTo>
                  <a:cubicBezTo>
                    <a:pt x="44" y="119"/>
                    <a:pt x="91" y="58"/>
                    <a:pt x="1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0" name="Freeform 116"/>
            <p:cNvSpPr>
              <a:spLocks/>
            </p:cNvSpPr>
            <p:nvPr userDrawn="1"/>
          </p:nvSpPr>
          <p:spPr bwMode="auto">
            <a:xfrm>
              <a:off x="-13293725" y="1371600"/>
              <a:ext cx="449262" cy="671513"/>
            </a:xfrm>
            <a:custGeom>
              <a:avLst/>
              <a:gdLst>
                <a:gd name="T0" fmla="*/ 145 w 145"/>
                <a:gd name="T1" fmla="*/ 0 h 183"/>
                <a:gd name="T2" fmla="*/ 0 w 145"/>
                <a:gd name="T3" fmla="*/ 183 h 183"/>
                <a:gd name="T4" fmla="*/ 145 w 145"/>
                <a:gd name="T5" fmla="*/ 0 h 183"/>
              </a:gdLst>
              <a:ahLst/>
              <a:cxnLst>
                <a:cxn ang="0">
                  <a:pos x="T0" y="T1"/>
                </a:cxn>
                <a:cxn ang="0">
                  <a:pos x="T2" y="T3"/>
                </a:cxn>
                <a:cxn ang="0">
                  <a:pos x="T4" y="T5"/>
                </a:cxn>
              </a:cxnLst>
              <a:rect l="0" t="0" r="r" b="b"/>
              <a:pathLst>
                <a:path w="145" h="183">
                  <a:moveTo>
                    <a:pt x="145" y="0"/>
                  </a:moveTo>
                  <a:cubicBezTo>
                    <a:pt x="112" y="73"/>
                    <a:pt x="63" y="134"/>
                    <a:pt x="0" y="183"/>
                  </a:cubicBezTo>
                  <a:cubicBezTo>
                    <a:pt x="44" y="119"/>
                    <a:pt x="92" y="58"/>
                    <a:pt x="1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1" name="Freeform 117"/>
            <p:cNvSpPr>
              <a:spLocks/>
            </p:cNvSpPr>
            <p:nvPr userDrawn="1"/>
          </p:nvSpPr>
          <p:spPr bwMode="auto">
            <a:xfrm>
              <a:off x="-9617075" y="1130300"/>
              <a:ext cx="498475" cy="758825"/>
            </a:xfrm>
            <a:custGeom>
              <a:avLst/>
              <a:gdLst>
                <a:gd name="T0" fmla="*/ 161 w 161"/>
                <a:gd name="T1" fmla="*/ 0 h 207"/>
                <a:gd name="T2" fmla="*/ 0 w 161"/>
                <a:gd name="T3" fmla="*/ 207 h 207"/>
                <a:gd name="T4" fmla="*/ 161 w 161"/>
                <a:gd name="T5" fmla="*/ 0 h 207"/>
              </a:gdLst>
              <a:ahLst/>
              <a:cxnLst>
                <a:cxn ang="0">
                  <a:pos x="T0" y="T1"/>
                </a:cxn>
                <a:cxn ang="0">
                  <a:pos x="T2" y="T3"/>
                </a:cxn>
                <a:cxn ang="0">
                  <a:pos x="T4" y="T5"/>
                </a:cxn>
              </a:cxnLst>
              <a:rect l="0" t="0" r="r" b="b"/>
              <a:pathLst>
                <a:path w="161" h="207">
                  <a:moveTo>
                    <a:pt x="161" y="0"/>
                  </a:moveTo>
                  <a:cubicBezTo>
                    <a:pt x="120" y="77"/>
                    <a:pt x="73" y="150"/>
                    <a:pt x="0" y="207"/>
                  </a:cubicBezTo>
                  <a:cubicBezTo>
                    <a:pt x="52" y="135"/>
                    <a:pt x="104" y="65"/>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2" name="Freeform 118"/>
            <p:cNvSpPr>
              <a:spLocks/>
            </p:cNvSpPr>
            <p:nvPr userDrawn="1"/>
          </p:nvSpPr>
          <p:spPr bwMode="auto">
            <a:xfrm>
              <a:off x="-8966200" y="679450"/>
              <a:ext cx="500062" cy="758825"/>
            </a:xfrm>
            <a:custGeom>
              <a:avLst/>
              <a:gdLst>
                <a:gd name="T0" fmla="*/ 161 w 161"/>
                <a:gd name="T1" fmla="*/ 0 h 207"/>
                <a:gd name="T2" fmla="*/ 0 w 161"/>
                <a:gd name="T3" fmla="*/ 207 h 207"/>
                <a:gd name="T4" fmla="*/ 161 w 161"/>
                <a:gd name="T5" fmla="*/ 0 h 207"/>
              </a:gdLst>
              <a:ahLst/>
              <a:cxnLst>
                <a:cxn ang="0">
                  <a:pos x="T0" y="T1"/>
                </a:cxn>
                <a:cxn ang="0">
                  <a:pos x="T2" y="T3"/>
                </a:cxn>
                <a:cxn ang="0">
                  <a:pos x="T4" y="T5"/>
                </a:cxn>
              </a:cxnLst>
              <a:rect l="0" t="0" r="r" b="b"/>
              <a:pathLst>
                <a:path w="161" h="207">
                  <a:moveTo>
                    <a:pt x="161" y="0"/>
                  </a:moveTo>
                  <a:cubicBezTo>
                    <a:pt x="120" y="77"/>
                    <a:pt x="73" y="150"/>
                    <a:pt x="0" y="207"/>
                  </a:cubicBezTo>
                  <a:cubicBezTo>
                    <a:pt x="52" y="135"/>
                    <a:pt x="104" y="65"/>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3" name="Freeform 119"/>
            <p:cNvSpPr>
              <a:spLocks/>
            </p:cNvSpPr>
            <p:nvPr userDrawn="1"/>
          </p:nvSpPr>
          <p:spPr bwMode="auto">
            <a:xfrm>
              <a:off x="-8351838" y="690563"/>
              <a:ext cx="498475" cy="758825"/>
            </a:xfrm>
            <a:custGeom>
              <a:avLst/>
              <a:gdLst>
                <a:gd name="T0" fmla="*/ 161 w 161"/>
                <a:gd name="T1" fmla="*/ 0 h 207"/>
                <a:gd name="T2" fmla="*/ 0 w 161"/>
                <a:gd name="T3" fmla="*/ 207 h 207"/>
                <a:gd name="T4" fmla="*/ 161 w 161"/>
                <a:gd name="T5" fmla="*/ 0 h 207"/>
              </a:gdLst>
              <a:ahLst/>
              <a:cxnLst>
                <a:cxn ang="0">
                  <a:pos x="T0" y="T1"/>
                </a:cxn>
                <a:cxn ang="0">
                  <a:pos x="T2" y="T3"/>
                </a:cxn>
                <a:cxn ang="0">
                  <a:pos x="T4" y="T5"/>
                </a:cxn>
              </a:cxnLst>
              <a:rect l="0" t="0" r="r" b="b"/>
              <a:pathLst>
                <a:path w="161" h="207">
                  <a:moveTo>
                    <a:pt x="161" y="0"/>
                  </a:moveTo>
                  <a:cubicBezTo>
                    <a:pt x="120" y="77"/>
                    <a:pt x="73" y="150"/>
                    <a:pt x="0" y="207"/>
                  </a:cubicBezTo>
                  <a:cubicBezTo>
                    <a:pt x="52" y="135"/>
                    <a:pt x="104" y="65"/>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4" name="Freeform 120"/>
            <p:cNvSpPr>
              <a:spLocks/>
            </p:cNvSpPr>
            <p:nvPr userDrawn="1"/>
          </p:nvSpPr>
          <p:spPr bwMode="auto">
            <a:xfrm>
              <a:off x="-7610475" y="117475"/>
              <a:ext cx="500062" cy="758825"/>
            </a:xfrm>
            <a:custGeom>
              <a:avLst/>
              <a:gdLst>
                <a:gd name="T0" fmla="*/ 161 w 161"/>
                <a:gd name="T1" fmla="*/ 0 h 207"/>
                <a:gd name="T2" fmla="*/ 0 w 161"/>
                <a:gd name="T3" fmla="*/ 207 h 207"/>
                <a:gd name="T4" fmla="*/ 161 w 161"/>
                <a:gd name="T5" fmla="*/ 0 h 207"/>
              </a:gdLst>
              <a:ahLst/>
              <a:cxnLst>
                <a:cxn ang="0">
                  <a:pos x="T0" y="T1"/>
                </a:cxn>
                <a:cxn ang="0">
                  <a:pos x="T2" y="T3"/>
                </a:cxn>
                <a:cxn ang="0">
                  <a:pos x="T4" y="T5"/>
                </a:cxn>
              </a:cxnLst>
              <a:rect l="0" t="0" r="r" b="b"/>
              <a:pathLst>
                <a:path w="161" h="207">
                  <a:moveTo>
                    <a:pt x="161" y="0"/>
                  </a:moveTo>
                  <a:cubicBezTo>
                    <a:pt x="120" y="77"/>
                    <a:pt x="73" y="150"/>
                    <a:pt x="0" y="207"/>
                  </a:cubicBezTo>
                  <a:cubicBezTo>
                    <a:pt x="52" y="135"/>
                    <a:pt x="104" y="65"/>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5" name="Freeform 121"/>
            <p:cNvSpPr>
              <a:spLocks/>
            </p:cNvSpPr>
            <p:nvPr userDrawn="1"/>
          </p:nvSpPr>
          <p:spPr bwMode="auto">
            <a:xfrm>
              <a:off x="-7519988" y="525463"/>
              <a:ext cx="498475" cy="758825"/>
            </a:xfrm>
            <a:custGeom>
              <a:avLst/>
              <a:gdLst>
                <a:gd name="T0" fmla="*/ 161 w 161"/>
                <a:gd name="T1" fmla="*/ 0 h 207"/>
                <a:gd name="T2" fmla="*/ 0 w 161"/>
                <a:gd name="T3" fmla="*/ 207 h 207"/>
                <a:gd name="T4" fmla="*/ 161 w 161"/>
                <a:gd name="T5" fmla="*/ 0 h 207"/>
              </a:gdLst>
              <a:ahLst/>
              <a:cxnLst>
                <a:cxn ang="0">
                  <a:pos x="T0" y="T1"/>
                </a:cxn>
                <a:cxn ang="0">
                  <a:pos x="T2" y="T3"/>
                </a:cxn>
                <a:cxn ang="0">
                  <a:pos x="T4" y="T5"/>
                </a:cxn>
              </a:cxnLst>
              <a:rect l="0" t="0" r="r" b="b"/>
              <a:pathLst>
                <a:path w="161" h="207">
                  <a:moveTo>
                    <a:pt x="161" y="0"/>
                  </a:moveTo>
                  <a:cubicBezTo>
                    <a:pt x="120" y="77"/>
                    <a:pt x="73" y="150"/>
                    <a:pt x="0" y="207"/>
                  </a:cubicBezTo>
                  <a:cubicBezTo>
                    <a:pt x="52" y="135"/>
                    <a:pt x="104" y="65"/>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6" name="Freeform 122"/>
            <p:cNvSpPr>
              <a:spLocks/>
            </p:cNvSpPr>
            <p:nvPr userDrawn="1"/>
          </p:nvSpPr>
          <p:spPr bwMode="auto">
            <a:xfrm>
              <a:off x="-8342313" y="173038"/>
              <a:ext cx="498475" cy="758825"/>
            </a:xfrm>
            <a:custGeom>
              <a:avLst/>
              <a:gdLst>
                <a:gd name="T0" fmla="*/ 161 w 161"/>
                <a:gd name="T1" fmla="*/ 0 h 207"/>
                <a:gd name="T2" fmla="*/ 0 w 161"/>
                <a:gd name="T3" fmla="*/ 207 h 207"/>
                <a:gd name="T4" fmla="*/ 161 w 161"/>
                <a:gd name="T5" fmla="*/ 0 h 207"/>
              </a:gdLst>
              <a:ahLst/>
              <a:cxnLst>
                <a:cxn ang="0">
                  <a:pos x="T0" y="T1"/>
                </a:cxn>
                <a:cxn ang="0">
                  <a:pos x="T2" y="T3"/>
                </a:cxn>
                <a:cxn ang="0">
                  <a:pos x="T4" y="T5"/>
                </a:cxn>
              </a:cxnLst>
              <a:rect l="0" t="0" r="r" b="b"/>
              <a:pathLst>
                <a:path w="161" h="207">
                  <a:moveTo>
                    <a:pt x="161" y="0"/>
                  </a:moveTo>
                  <a:cubicBezTo>
                    <a:pt x="120" y="77"/>
                    <a:pt x="73" y="150"/>
                    <a:pt x="0" y="207"/>
                  </a:cubicBezTo>
                  <a:cubicBezTo>
                    <a:pt x="52" y="135"/>
                    <a:pt x="104" y="65"/>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7" name="Freeform 123"/>
            <p:cNvSpPr>
              <a:spLocks/>
            </p:cNvSpPr>
            <p:nvPr userDrawn="1"/>
          </p:nvSpPr>
          <p:spPr bwMode="auto">
            <a:xfrm>
              <a:off x="-9655175" y="700088"/>
              <a:ext cx="500062" cy="760413"/>
            </a:xfrm>
            <a:custGeom>
              <a:avLst/>
              <a:gdLst>
                <a:gd name="T0" fmla="*/ 161 w 161"/>
                <a:gd name="T1" fmla="*/ 0 h 207"/>
                <a:gd name="T2" fmla="*/ 0 w 161"/>
                <a:gd name="T3" fmla="*/ 207 h 207"/>
                <a:gd name="T4" fmla="*/ 161 w 161"/>
                <a:gd name="T5" fmla="*/ 0 h 207"/>
              </a:gdLst>
              <a:ahLst/>
              <a:cxnLst>
                <a:cxn ang="0">
                  <a:pos x="T0" y="T1"/>
                </a:cxn>
                <a:cxn ang="0">
                  <a:pos x="T2" y="T3"/>
                </a:cxn>
                <a:cxn ang="0">
                  <a:pos x="T4" y="T5"/>
                </a:cxn>
              </a:cxnLst>
              <a:rect l="0" t="0" r="r" b="b"/>
              <a:pathLst>
                <a:path w="161" h="207">
                  <a:moveTo>
                    <a:pt x="161" y="0"/>
                  </a:moveTo>
                  <a:cubicBezTo>
                    <a:pt x="120" y="77"/>
                    <a:pt x="73" y="150"/>
                    <a:pt x="0" y="207"/>
                  </a:cubicBezTo>
                  <a:cubicBezTo>
                    <a:pt x="52" y="135"/>
                    <a:pt x="104" y="65"/>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8" name="Freeform 124"/>
            <p:cNvSpPr>
              <a:spLocks/>
            </p:cNvSpPr>
            <p:nvPr userDrawn="1"/>
          </p:nvSpPr>
          <p:spPr bwMode="auto">
            <a:xfrm>
              <a:off x="-9077325" y="195263"/>
              <a:ext cx="471487" cy="784225"/>
            </a:xfrm>
            <a:custGeom>
              <a:avLst/>
              <a:gdLst>
                <a:gd name="T0" fmla="*/ 152 w 152"/>
                <a:gd name="T1" fmla="*/ 0 h 214"/>
                <a:gd name="T2" fmla="*/ 0 w 152"/>
                <a:gd name="T3" fmla="*/ 214 h 214"/>
                <a:gd name="T4" fmla="*/ 152 w 152"/>
                <a:gd name="T5" fmla="*/ 0 h 214"/>
              </a:gdLst>
              <a:ahLst/>
              <a:cxnLst>
                <a:cxn ang="0">
                  <a:pos x="T0" y="T1"/>
                </a:cxn>
                <a:cxn ang="0">
                  <a:pos x="T2" y="T3"/>
                </a:cxn>
                <a:cxn ang="0">
                  <a:pos x="T4" y="T5"/>
                </a:cxn>
              </a:cxnLst>
              <a:rect l="0" t="0" r="r" b="b"/>
              <a:pathLst>
                <a:path w="152" h="214">
                  <a:moveTo>
                    <a:pt x="152" y="0"/>
                  </a:moveTo>
                  <a:cubicBezTo>
                    <a:pt x="114" y="79"/>
                    <a:pt x="70" y="155"/>
                    <a:pt x="0" y="214"/>
                  </a:cubicBezTo>
                  <a:cubicBezTo>
                    <a:pt x="49" y="140"/>
                    <a:pt x="97" y="68"/>
                    <a:pt x="1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9" name="Freeform 125"/>
            <p:cNvSpPr>
              <a:spLocks/>
            </p:cNvSpPr>
            <p:nvPr userDrawn="1"/>
          </p:nvSpPr>
          <p:spPr bwMode="auto">
            <a:xfrm>
              <a:off x="-8659813" y="5184775"/>
              <a:ext cx="860425" cy="146050"/>
            </a:xfrm>
            <a:custGeom>
              <a:avLst/>
              <a:gdLst>
                <a:gd name="T0" fmla="*/ 191 w 277"/>
                <a:gd name="T1" fmla="*/ 1 h 40"/>
                <a:gd name="T2" fmla="*/ 227 w 277"/>
                <a:gd name="T3" fmla="*/ 1 h 40"/>
                <a:gd name="T4" fmla="*/ 236 w 277"/>
                <a:gd name="T5" fmla="*/ 3 h 40"/>
                <a:gd name="T6" fmla="*/ 217 w 277"/>
                <a:gd name="T7" fmla="*/ 3 h 40"/>
                <a:gd name="T8" fmla="*/ 224 w 277"/>
                <a:gd name="T9" fmla="*/ 6 h 40"/>
                <a:gd name="T10" fmla="*/ 253 w 277"/>
                <a:gd name="T11" fmla="*/ 9 h 40"/>
                <a:gd name="T12" fmla="*/ 269 w 277"/>
                <a:gd name="T13" fmla="*/ 11 h 40"/>
                <a:gd name="T14" fmla="*/ 276 w 277"/>
                <a:gd name="T15" fmla="*/ 16 h 40"/>
                <a:gd name="T16" fmla="*/ 269 w 277"/>
                <a:gd name="T17" fmla="*/ 21 h 40"/>
                <a:gd name="T18" fmla="*/ 237 w 277"/>
                <a:gd name="T19" fmla="*/ 19 h 40"/>
                <a:gd name="T20" fmla="*/ 154 w 277"/>
                <a:gd name="T21" fmla="*/ 17 h 40"/>
                <a:gd name="T22" fmla="*/ 75 w 277"/>
                <a:gd name="T23" fmla="*/ 29 h 40"/>
                <a:gd name="T24" fmla="*/ 30 w 277"/>
                <a:gd name="T25" fmla="*/ 39 h 40"/>
                <a:gd name="T26" fmla="*/ 17 w 277"/>
                <a:gd name="T27" fmla="*/ 38 h 40"/>
                <a:gd name="T28" fmla="*/ 0 w 277"/>
                <a:gd name="T29" fmla="*/ 35 h 40"/>
                <a:gd name="T30" fmla="*/ 26 w 277"/>
                <a:gd name="T31" fmla="*/ 30 h 40"/>
                <a:gd name="T32" fmla="*/ 111 w 277"/>
                <a:gd name="T33" fmla="*/ 11 h 40"/>
                <a:gd name="T34" fmla="*/ 191 w 277"/>
                <a:gd name="T35"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40">
                  <a:moveTo>
                    <a:pt x="191" y="1"/>
                  </a:moveTo>
                  <a:cubicBezTo>
                    <a:pt x="203" y="1"/>
                    <a:pt x="215" y="1"/>
                    <a:pt x="227" y="1"/>
                  </a:cubicBezTo>
                  <a:cubicBezTo>
                    <a:pt x="230" y="1"/>
                    <a:pt x="233" y="0"/>
                    <a:pt x="236" y="3"/>
                  </a:cubicBezTo>
                  <a:cubicBezTo>
                    <a:pt x="230" y="3"/>
                    <a:pt x="223" y="3"/>
                    <a:pt x="217" y="3"/>
                  </a:cubicBezTo>
                  <a:cubicBezTo>
                    <a:pt x="219" y="6"/>
                    <a:pt x="222" y="7"/>
                    <a:pt x="224" y="6"/>
                  </a:cubicBezTo>
                  <a:cubicBezTo>
                    <a:pt x="234" y="2"/>
                    <a:pt x="243" y="8"/>
                    <a:pt x="253" y="9"/>
                  </a:cubicBezTo>
                  <a:cubicBezTo>
                    <a:pt x="258" y="10"/>
                    <a:pt x="263" y="13"/>
                    <a:pt x="269" y="11"/>
                  </a:cubicBezTo>
                  <a:cubicBezTo>
                    <a:pt x="273" y="9"/>
                    <a:pt x="276" y="13"/>
                    <a:pt x="276" y="16"/>
                  </a:cubicBezTo>
                  <a:cubicBezTo>
                    <a:pt x="277" y="20"/>
                    <a:pt x="272" y="21"/>
                    <a:pt x="269" y="21"/>
                  </a:cubicBezTo>
                  <a:cubicBezTo>
                    <a:pt x="258" y="22"/>
                    <a:pt x="248" y="21"/>
                    <a:pt x="237" y="19"/>
                  </a:cubicBezTo>
                  <a:cubicBezTo>
                    <a:pt x="209" y="15"/>
                    <a:pt x="182" y="16"/>
                    <a:pt x="154" y="17"/>
                  </a:cubicBezTo>
                  <a:cubicBezTo>
                    <a:pt x="127" y="18"/>
                    <a:pt x="101" y="25"/>
                    <a:pt x="75" y="29"/>
                  </a:cubicBezTo>
                  <a:cubicBezTo>
                    <a:pt x="60" y="32"/>
                    <a:pt x="45" y="38"/>
                    <a:pt x="30" y="39"/>
                  </a:cubicBezTo>
                  <a:cubicBezTo>
                    <a:pt x="25" y="40"/>
                    <a:pt x="21" y="40"/>
                    <a:pt x="17" y="38"/>
                  </a:cubicBezTo>
                  <a:cubicBezTo>
                    <a:pt x="11" y="36"/>
                    <a:pt x="6" y="34"/>
                    <a:pt x="0" y="35"/>
                  </a:cubicBezTo>
                  <a:cubicBezTo>
                    <a:pt x="8" y="31"/>
                    <a:pt x="17" y="31"/>
                    <a:pt x="26" y="30"/>
                  </a:cubicBezTo>
                  <a:cubicBezTo>
                    <a:pt x="55" y="27"/>
                    <a:pt x="82" y="17"/>
                    <a:pt x="111" y="11"/>
                  </a:cubicBezTo>
                  <a:cubicBezTo>
                    <a:pt x="137" y="7"/>
                    <a:pt x="163" y="1"/>
                    <a:pt x="19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0" name="Freeform 126"/>
            <p:cNvSpPr>
              <a:spLocks/>
            </p:cNvSpPr>
            <p:nvPr userDrawn="1"/>
          </p:nvSpPr>
          <p:spPr bwMode="auto">
            <a:xfrm>
              <a:off x="-12242800" y="1401763"/>
              <a:ext cx="531812" cy="708025"/>
            </a:xfrm>
            <a:custGeom>
              <a:avLst/>
              <a:gdLst>
                <a:gd name="T0" fmla="*/ 171 w 171"/>
                <a:gd name="T1" fmla="*/ 0 h 193"/>
                <a:gd name="T2" fmla="*/ 149 w 171"/>
                <a:gd name="T3" fmla="*/ 33 h 193"/>
                <a:gd name="T4" fmla="*/ 114 w 171"/>
                <a:gd name="T5" fmla="*/ 88 h 193"/>
                <a:gd name="T6" fmla="*/ 102 w 171"/>
                <a:gd name="T7" fmla="*/ 99 h 193"/>
                <a:gd name="T8" fmla="*/ 83 w 171"/>
                <a:gd name="T9" fmla="*/ 118 h 193"/>
                <a:gd name="T10" fmla="*/ 51 w 171"/>
                <a:gd name="T11" fmla="*/ 149 h 193"/>
                <a:gd name="T12" fmla="*/ 0 w 171"/>
                <a:gd name="T13" fmla="*/ 193 h 193"/>
                <a:gd name="T14" fmla="*/ 171 w 171"/>
                <a:gd name="T15" fmla="*/ 0 h 1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193">
                  <a:moveTo>
                    <a:pt x="171" y="0"/>
                  </a:moveTo>
                  <a:cubicBezTo>
                    <a:pt x="163" y="11"/>
                    <a:pt x="156" y="22"/>
                    <a:pt x="149" y="33"/>
                  </a:cubicBezTo>
                  <a:cubicBezTo>
                    <a:pt x="137" y="51"/>
                    <a:pt x="124" y="68"/>
                    <a:pt x="114" y="88"/>
                  </a:cubicBezTo>
                  <a:cubicBezTo>
                    <a:pt x="111" y="92"/>
                    <a:pt x="108" y="96"/>
                    <a:pt x="102" y="99"/>
                  </a:cubicBezTo>
                  <a:cubicBezTo>
                    <a:pt x="95" y="104"/>
                    <a:pt x="89" y="112"/>
                    <a:pt x="83" y="118"/>
                  </a:cubicBezTo>
                  <a:cubicBezTo>
                    <a:pt x="74" y="130"/>
                    <a:pt x="62" y="139"/>
                    <a:pt x="51" y="149"/>
                  </a:cubicBezTo>
                  <a:cubicBezTo>
                    <a:pt x="35" y="165"/>
                    <a:pt x="18" y="179"/>
                    <a:pt x="0" y="193"/>
                  </a:cubicBezTo>
                  <a:cubicBezTo>
                    <a:pt x="55" y="128"/>
                    <a:pt x="107" y="59"/>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1" name="Freeform 127"/>
            <p:cNvSpPr>
              <a:spLocks/>
            </p:cNvSpPr>
            <p:nvPr userDrawn="1"/>
          </p:nvSpPr>
          <p:spPr bwMode="auto">
            <a:xfrm>
              <a:off x="-10923588" y="3662363"/>
              <a:ext cx="838200" cy="447675"/>
            </a:xfrm>
            <a:custGeom>
              <a:avLst/>
              <a:gdLst>
                <a:gd name="T0" fmla="*/ 83 w 270"/>
                <a:gd name="T1" fmla="*/ 96 h 122"/>
                <a:gd name="T2" fmla="*/ 19 w 270"/>
                <a:gd name="T3" fmla="*/ 115 h 122"/>
                <a:gd name="T4" fmla="*/ 6 w 270"/>
                <a:gd name="T5" fmla="*/ 120 h 122"/>
                <a:gd name="T6" fmla="*/ 1 w 270"/>
                <a:gd name="T7" fmla="*/ 119 h 122"/>
                <a:gd name="T8" fmla="*/ 5 w 270"/>
                <a:gd name="T9" fmla="*/ 115 h 122"/>
                <a:gd name="T10" fmla="*/ 38 w 270"/>
                <a:gd name="T11" fmla="*/ 102 h 122"/>
                <a:gd name="T12" fmla="*/ 102 w 270"/>
                <a:gd name="T13" fmla="*/ 70 h 122"/>
                <a:gd name="T14" fmla="*/ 180 w 270"/>
                <a:gd name="T15" fmla="*/ 34 h 122"/>
                <a:gd name="T16" fmla="*/ 264 w 270"/>
                <a:gd name="T17" fmla="*/ 1 h 122"/>
                <a:gd name="T18" fmla="*/ 270 w 270"/>
                <a:gd name="T19" fmla="*/ 0 h 122"/>
                <a:gd name="T20" fmla="*/ 258 w 270"/>
                <a:gd name="T21" fmla="*/ 10 h 122"/>
                <a:gd name="T22" fmla="*/ 249 w 270"/>
                <a:gd name="T23" fmla="*/ 14 h 122"/>
                <a:gd name="T24" fmla="*/ 196 w 270"/>
                <a:gd name="T25" fmla="*/ 45 h 122"/>
                <a:gd name="T26" fmla="*/ 106 w 270"/>
                <a:gd name="T27" fmla="*/ 85 h 122"/>
                <a:gd name="T28" fmla="*/ 79 w 270"/>
                <a:gd name="T29" fmla="*/ 95 h 122"/>
                <a:gd name="T30" fmla="*/ 83 w 270"/>
                <a:gd name="T31" fmla="*/ 9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0" h="122">
                  <a:moveTo>
                    <a:pt x="83" y="96"/>
                  </a:moveTo>
                  <a:cubicBezTo>
                    <a:pt x="62" y="104"/>
                    <a:pt x="40" y="109"/>
                    <a:pt x="19" y="115"/>
                  </a:cubicBezTo>
                  <a:cubicBezTo>
                    <a:pt x="14" y="116"/>
                    <a:pt x="10" y="118"/>
                    <a:pt x="6" y="120"/>
                  </a:cubicBezTo>
                  <a:cubicBezTo>
                    <a:pt x="5" y="120"/>
                    <a:pt x="2" y="122"/>
                    <a:pt x="1" y="119"/>
                  </a:cubicBezTo>
                  <a:cubicBezTo>
                    <a:pt x="0" y="117"/>
                    <a:pt x="3" y="116"/>
                    <a:pt x="5" y="115"/>
                  </a:cubicBezTo>
                  <a:cubicBezTo>
                    <a:pt x="16" y="113"/>
                    <a:pt x="27" y="108"/>
                    <a:pt x="38" y="102"/>
                  </a:cubicBezTo>
                  <a:cubicBezTo>
                    <a:pt x="59" y="92"/>
                    <a:pt x="81" y="81"/>
                    <a:pt x="102" y="70"/>
                  </a:cubicBezTo>
                  <a:cubicBezTo>
                    <a:pt x="128" y="57"/>
                    <a:pt x="154" y="46"/>
                    <a:pt x="180" y="34"/>
                  </a:cubicBezTo>
                  <a:cubicBezTo>
                    <a:pt x="208" y="22"/>
                    <a:pt x="236" y="13"/>
                    <a:pt x="264" y="1"/>
                  </a:cubicBezTo>
                  <a:cubicBezTo>
                    <a:pt x="266" y="1"/>
                    <a:pt x="268" y="1"/>
                    <a:pt x="270" y="0"/>
                  </a:cubicBezTo>
                  <a:cubicBezTo>
                    <a:pt x="269" y="7"/>
                    <a:pt x="262" y="7"/>
                    <a:pt x="258" y="10"/>
                  </a:cubicBezTo>
                  <a:cubicBezTo>
                    <a:pt x="255" y="11"/>
                    <a:pt x="251" y="12"/>
                    <a:pt x="249" y="14"/>
                  </a:cubicBezTo>
                  <a:cubicBezTo>
                    <a:pt x="235" y="31"/>
                    <a:pt x="215" y="37"/>
                    <a:pt x="196" y="45"/>
                  </a:cubicBezTo>
                  <a:cubicBezTo>
                    <a:pt x="166" y="58"/>
                    <a:pt x="136" y="71"/>
                    <a:pt x="106" y="85"/>
                  </a:cubicBezTo>
                  <a:cubicBezTo>
                    <a:pt x="97" y="89"/>
                    <a:pt x="88" y="94"/>
                    <a:pt x="79" y="95"/>
                  </a:cubicBezTo>
                  <a:cubicBezTo>
                    <a:pt x="80" y="95"/>
                    <a:pt x="81" y="95"/>
                    <a:pt x="83"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2" name="Freeform 128"/>
            <p:cNvSpPr>
              <a:spLocks/>
            </p:cNvSpPr>
            <p:nvPr userDrawn="1"/>
          </p:nvSpPr>
          <p:spPr bwMode="auto">
            <a:xfrm>
              <a:off x="-11599863" y="1328738"/>
              <a:ext cx="511175" cy="708025"/>
            </a:xfrm>
            <a:custGeom>
              <a:avLst/>
              <a:gdLst>
                <a:gd name="T0" fmla="*/ 165 w 165"/>
                <a:gd name="T1" fmla="*/ 0 h 193"/>
                <a:gd name="T2" fmla="*/ 0 w 165"/>
                <a:gd name="T3" fmla="*/ 193 h 193"/>
                <a:gd name="T4" fmla="*/ 165 w 165"/>
                <a:gd name="T5" fmla="*/ 0 h 193"/>
              </a:gdLst>
              <a:ahLst/>
              <a:cxnLst>
                <a:cxn ang="0">
                  <a:pos x="T0" y="T1"/>
                </a:cxn>
                <a:cxn ang="0">
                  <a:pos x="T2" y="T3"/>
                </a:cxn>
                <a:cxn ang="0">
                  <a:pos x="T4" y="T5"/>
                </a:cxn>
              </a:cxnLst>
              <a:rect l="0" t="0" r="r" b="b"/>
              <a:pathLst>
                <a:path w="165" h="193">
                  <a:moveTo>
                    <a:pt x="165" y="0"/>
                  </a:moveTo>
                  <a:cubicBezTo>
                    <a:pt x="123" y="75"/>
                    <a:pt x="71" y="143"/>
                    <a:pt x="0" y="193"/>
                  </a:cubicBezTo>
                  <a:cubicBezTo>
                    <a:pt x="53" y="127"/>
                    <a:pt x="107" y="61"/>
                    <a:pt x="16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3" name="Freeform 129"/>
            <p:cNvSpPr>
              <a:spLocks/>
            </p:cNvSpPr>
            <p:nvPr userDrawn="1"/>
          </p:nvSpPr>
          <p:spPr bwMode="auto">
            <a:xfrm>
              <a:off x="-10933113" y="400050"/>
              <a:ext cx="461962" cy="752475"/>
            </a:xfrm>
            <a:custGeom>
              <a:avLst/>
              <a:gdLst>
                <a:gd name="T0" fmla="*/ 149 w 149"/>
                <a:gd name="T1" fmla="*/ 0 h 205"/>
                <a:gd name="T2" fmla="*/ 0 w 149"/>
                <a:gd name="T3" fmla="*/ 205 h 205"/>
                <a:gd name="T4" fmla="*/ 149 w 149"/>
                <a:gd name="T5" fmla="*/ 0 h 205"/>
              </a:gdLst>
              <a:ahLst/>
              <a:cxnLst>
                <a:cxn ang="0">
                  <a:pos x="T0" y="T1"/>
                </a:cxn>
                <a:cxn ang="0">
                  <a:pos x="T2" y="T3"/>
                </a:cxn>
                <a:cxn ang="0">
                  <a:pos x="T4" y="T5"/>
                </a:cxn>
              </a:cxnLst>
              <a:rect l="0" t="0" r="r" b="b"/>
              <a:pathLst>
                <a:path w="149" h="205">
                  <a:moveTo>
                    <a:pt x="149" y="0"/>
                  </a:moveTo>
                  <a:cubicBezTo>
                    <a:pt x="113" y="78"/>
                    <a:pt x="67" y="150"/>
                    <a:pt x="0" y="205"/>
                  </a:cubicBezTo>
                  <a:cubicBezTo>
                    <a:pt x="48" y="136"/>
                    <a:pt x="96" y="66"/>
                    <a:pt x="14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4" name="Freeform 130"/>
            <p:cNvSpPr>
              <a:spLocks/>
            </p:cNvSpPr>
            <p:nvPr userDrawn="1"/>
          </p:nvSpPr>
          <p:spPr bwMode="auto">
            <a:xfrm>
              <a:off x="-11677650" y="1787525"/>
              <a:ext cx="568325" cy="685800"/>
            </a:xfrm>
            <a:custGeom>
              <a:avLst/>
              <a:gdLst>
                <a:gd name="T0" fmla="*/ 182 w 183"/>
                <a:gd name="T1" fmla="*/ 0 h 187"/>
                <a:gd name="T2" fmla="*/ 0 w 183"/>
                <a:gd name="T3" fmla="*/ 187 h 187"/>
                <a:gd name="T4" fmla="*/ 182 w 183"/>
                <a:gd name="T5" fmla="*/ 0 h 187"/>
              </a:gdLst>
              <a:ahLst/>
              <a:cxnLst>
                <a:cxn ang="0">
                  <a:pos x="T0" y="T1"/>
                </a:cxn>
                <a:cxn ang="0">
                  <a:pos x="T2" y="T3"/>
                </a:cxn>
                <a:cxn ang="0">
                  <a:pos x="T4" y="T5"/>
                </a:cxn>
              </a:cxnLst>
              <a:rect l="0" t="0" r="r" b="b"/>
              <a:pathLst>
                <a:path w="183" h="187">
                  <a:moveTo>
                    <a:pt x="182" y="0"/>
                  </a:moveTo>
                  <a:cubicBezTo>
                    <a:pt x="183" y="24"/>
                    <a:pt x="35" y="175"/>
                    <a:pt x="0" y="187"/>
                  </a:cubicBezTo>
                  <a:cubicBezTo>
                    <a:pt x="58" y="122"/>
                    <a:pt x="119" y="60"/>
                    <a:pt x="1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5" name="Freeform 131"/>
            <p:cNvSpPr>
              <a:spLocks/>
            </p:cNvSpPr>
            <p:nvPr userDrawn="1"/>
          </p:nvSpPr>
          <p:spPr bwMode="auto">
            <a:xfrm>
              <a:off x="-10948988" y="903288"/>
              <a:ext cx="568325" cy="685800"/>
            </a:xfrm>
            <a:custGeom>
              <a:avLst/>
              <a:gdLst>
                <a:gd name="T0" fmla="*/ 182 w 183"/>
                <a:gd name="T1" fmla="*/ 0 h 187"/>
                <a:gd name="T2" fmla="*/ 0 w 183"/>
                <a:gd name="T3" fmla="*/ 187 h 187"/>
                <a:gd name="T4" fmla="*/ 182 w 183"/>
                <a:gd name="T5" fmla="*/ 0 h 187"/>
              </a:gdLst>
              <a:ahLst/>
              <a:cxnLst>
                <a:cxn ang="0">
                  <a:pos x="T0" y="T1"/>
                </a:cxn>
                <a:cxn ang="0">
                  <a:pos x="T2" y="T3"/>
                </a:cxn>
                <a:cxn ang="0">
                  <a:pos x="T4" y="T5"/>
                </a:cxn>
              </a:cxnLst>
              <a:rect l="0" t="0" r="r" b="b"/>
              <a:pathLst>
                <a:path w="183" h="187">
                  <a:moveTo>
                    <a:pt x="182" y="0"/>
                  </a:moveTo>
                  <a:cubicBezTo>
                    <a:pt x="183" y="24"/>
                    <a:pt x="35" y="175"/>
                    <a:pt x="0" y="187"/>
                  </a:cubicBezTo>
                  <a:cubicBezTo>
                    <a:pt x="58" y="122"/>
                    <a:pt x="119" y="60"/>
                    <a:pt x="1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6" name="Freeform 132"/>
            <p:cNvSpPr>
              <a:spLocks/>
            </p:cNvSpPr>
            <p:nvPr userDrawn="1"/>
          </p:nvSpPr>
          <p:spPr bwMode="auto">
            <a:xfrm>
              <a:off x="-10269538" y="433388"/>
              <a:ext cx="519112" cy="747713"/>
            </a:xfrm>
            <a:custGeom>
              <a:avLst/>
              <a:gdLst>
                <a:gd name="T0" fmla="*/ 164 w 167"/>
                <a:gd name="T1" fmla="*/ 0 h 204"/>
                <a:gd name="T2" fmla="*/ 0 w 167"/>
                <a:gd name="T3" fmla="*/ 204 h 204"/>
                <a:gd name="T4" fmla="*/ 164 w 167"/>
                <a:gd name="T5" fmla="*/ 0 h 204"/>
              </a:gdLst>
              <a:ahLst/>
              <a:cxnLst>
                <a:cxn ang="0">
                  <a:pos x="T0" y="T1"/>
                </a:cxn>
                <a:cxn ang="0">
                  <a:pos x="T2" y="T3"/>
                </a:cxn>
                <a:cxn ang="0">
                  <a:pos x="T4" y="T5"/>
                </a:cxn>
              </a:cxnLst>
              <a:rect l="0" t="0" r="r" b="b"/>
              <a:pathLst>
                <a:path w="167" h="204">
                  <a:moveTo>
                    <a:pt x="164" y="0"/>
                  </a:moveTo>
                  <a:cubicBezTo>
                    <a:pt x="167" y="23"/>
                    <a:pt x="34" y="188"/>
                    <a:pt x="0" y="204"/>
                  </a:cubicBezTo>
                  <a:cubicBezTo>
                    <a:pt x="52" y="133"/>
                    <a:pt x="107" y="65"/>
                    <a:pt x="1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7" name="Freeform 133"/>
            <p:cNvSpPr>
              <a:spLocks/>
            </p:cNvSpPr>
            <p:nvPr userDrawn="1"/>
          </p:nvSpPr>
          <p:spPr bwMode="auto">
            <a:xfrm>
              <a:off x="-10293350" y="1214438"/>
              <a:ext cx="485775" cy="708025"/>
            </a:xfrm>
            <a:custGeom>
              <a:avLst/>
              <a:gdLst>
                <a:gd name="T0" fmla="*/ 0 w 157"/>
                <a:gd name="T1" fmla="*/ 193 h 193"/>
                <a:gd name="T2" fmla="*/ 157 w 157"/>
                <a:gd name="T3" fmla="*/ 0 h 193"/>
                <a:gd name="T4" fmla="*/ 0 w 157"/>
                <a:gd name="T5" fmla="*/ 193 h 193"/>
              </a:gdLst>
              <a:ahLst/>
              <a:cxnLst>
                <a:cxn ang="0">
                  <a:pos x="T0" y="T1"/>
                </a:cxn>
                <a:cxn ang="0">
                  <a:pos x="T2" y="T3"/>
                </a:cxn>
                <a:cxn ang="0">
                  <a:pos x="T4" y="T5"/>
                </a:cxn>
              </a:cxnLst>
              <a:rect l="0" t="0" r="r" b="b"/>
              <a:pathLst>
                <a:path w="157" h="193">
                  <a:moveTo>
                    <a:pt x="0" y="193"/>
                  </a:moveTo>
                  <a:cubicBezTo>
                    <a:pt x="51" y="128"/>
                    <a:pt x="102" y="62"/>
                    <a:pt x="157" y="0"/>
                  </a:cubicBezTo>
                  <a:cubicBezTo>
                    <a:pt x="118" y="75"/>
                    <a:pt x="68" y="141"/>
                    <a:pt x="0"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8" name="Freeform 134"/>
            <p:cNvSpPr>
              <a:spLocks/>
            </p:cNvSpPr>
            <p:nvPr userDrawn="1"/>
          </p:nvSpPr>
          <p:spPr bwMode="auto">
            <a:xfrm>
              <a:off x="-12168188" y="892175"/>
              <a:ext cx="490537" cy="762000"/>
            </a:xfrm>
            <a:custGeom>
              <a:avLst/>
              <a:gdLst>
                <a:gd name="T0" fmla="*/ 0 w 158"/>
                <a:gd name="T1" fmla="*/ 208 h 208"/>
                <a:gd name="T2" fmla="*/ 158 w 158"/>
                <a:gd name="T3" fmla="*/ 0 h 208"/>
                <a:gd name="T4" fmla="*/ 0 w 158"/>
                <a:gd name="T5" fmla="*/ 208 h 208"/>
              </a:gdLst>
              <a:ahLst/>
              <a:cxnLst>
                <a:cxn ang="0">
                  <a:pos x="T0" y="T1"/>
                </a:cxn>
                <a:cxn ang="0">
                  <a:pos x="T2" y="T3"/>
                </a:cxn>
                <a:cxn ang="0">
                  <a:pos x="T4" y="T5"/>
                </a:cxn>
              </a:cxnLst>
              <a:rect l="0" t="0" r="r" b="b"/>
              <a:pathLst>
                <a:path w="158" h="208">
                  <a:moveTo>
                    <a:pt x="0" y="208"/>
                  </a:moveTo>
                  <a:cubicBezTo>
                    <a:pt x="7" y="189"/>
                    <a:pt x="148" y="7"/>
                    <a:pt x="158" y="0"/>
                  </a:cubicBezTo>
                  <a:cubicBezTo>
                    <a:pt x="120" y="79"/>
                    <a:pt x="65" y="146"/>
                    <a:pt x="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9" name="Freeform 135"/>
            <p:cNvSpPr>
              <a:spLocks/>
            </p:cNvSpPr>
            <p:nvPr userDrawn="1"/>
          </p:nvSpPr>
          <p:spPr bwMode="auto">
            <a:xfrm>
              <a:off x="-11583988" y="252413"/>
              <a:ext cx="488950" cy="763588"/>
            </a:xfrm>
            <a:custGeom>
              <a:avLst/>
              <a:gdLst>
                <a:gd name="T0" fmla="*/ 0 w 158"/>
                <a:gd name="T1" fmla="*/ 208 h 208"/>
                <a:gd name="T2" fmla="*/ 158 w 158"/>
                <a:gd name="T3" fmla="*/ 0 h 208"/>
                <a:gd name="T4" fmla="*/ 0 w 158"/>
                <a:gd name="T5" fmla="*/ 208 h 208"/>
              </a:gdLst>
              <a:ahLst/>
              <a:cxnLst>
                <a:cxn ang="0">
                  <a:pos x="T0" y="T1"/>
                </a:cxn>
                <a:cxn ang="0">
                  <a:pos x="T2" y="T3"/>
                </a:cxn>
                <a:cxn ang="0">
                  <a:pos x="T4" y="T5"/>
                </a:cxn>
              </a:cxnLst>
              <a:rect l="0" t="0" r="r" b="b"/>
              <a:pathLst>
                <a:path w="158" h="208">
                  <a:moveTo>
                    <a:pt x="0" y="208"/>
                  </a:moveTo>
                  <a:cubicBezTo>
                    <a:pt x="7" y="189"/>
                    <a:pt x="148" y="7"/>
                    <a:pt x="158" y="0"/>
                  </a:cubicBezTo>
                  <a:cubicBezTo>
                    <a:pt x="120" y="79"/>
                    <a:pt x="65" y="146"/>
                    <a:pt x="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0" name="Freeform 136"/>
            <p:cNvSpPr>
              <a:spLocks/>
            </p:cNvSpPr>
            <p:nvPr userDrawn="1"/>
          </p:nvSpPr>
          <p:spPr bwMode="auto">
            <a:xfrm>
              <a:off x="-11645900" y="3724275"/>
              <a:ext cx="715962" cy="385763"/>
            </a:xfrm>
            <a:custGeom>
              <a:avLst/>
              <a:gdLst>
                <a:gd name="T0" fmla="*/ 11 w 231"/>
                <a:gd name="T1" fmla="*/ 104 h 105"/>
                <a:gd name="T2" fmla="*/ 0 w 231"/>
                <a:gd name="T3" fmla="*/ 98 h 105"/>
                <a:gd name="T4" fmla="*/ 86 w 231"/>
                <a:gd name="T5" fmla="*/ 58 h 105"/>
                <a:gd name="T6" fmla="*/ 181 w 231"/>
                <a:gd name="T7" fmla="*/ 18 h 105"/>
                <a:gd name="T8" fmla="*/ 229 w 231"/>
                <a:gd name="T9" fmla="*/ 0 h 105"/>
                <a:gd name="T10" fmla="*/ 225 w 231"/>
                <a:gd name="T11" fmla="*/ 10 h 105"/>
                <a:gd name="T12" fmla="*/ 154 w 231"/>
                <a:gd name="T13" fmla="*/ 45 h 105"/>
                <a:gd name="T14" fmla="*/ 80 w 231"/>
                <a:gd name="T15" fmla="*/ 77 h 105"/>
                <a:gd name="T16" fmla="*/ 58 w 231"/>
                <a:gd name="T17" fmla="*/ 85 h 105"/>
                <a:gd name="T18" fmla="*/ 66 w 231"/>
                <a:gd name="T19" fmla="*/ 85 h 105"/>
                <a:gd name="T20" fmla="*/ 24 w 231"/>
                <a:gd name="T21" fmla="*/ 97 h 105"/>
                <a:gd name="T22" fmla="*/ 11 w 231"/>
                <a:gd name="T23"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 h="105">
                  <a:moveTo>
                    <a:pt x="11" y="104"/>
                  </a:moveTo>
                  <a:cubicBezTo>
                    <a:pt x="7" y="105"/>
                    <a:pt x="3" y="101"/>
                    <a:pt x="0" y="98"/>
                  </a:cubicBezTo>
                  <a:cubicBezTo>
                    <a:pt x="29" y="86"/>
                    <a:pt x="57" y="72"/>
                    <a:pt x="86" y="58"/>
                  </a:cubicBezTo>
                  <a:cubicBezTo>
                    <a:pt x="117" y="44"/>
                    <a:pt x="149" y="30"/>
                    <a:pt x="181" y="18"/>
                  </a:cubicBezTo>
                  <a:cubicBezTo>
                    <a:pt x="197" y="11"/>
                    <a:pt x="212" y="4"/>
                    <a:pt x="229" y="0"/>
                  </a:cubicBezTo>
                  <a:cubicBezTo>
                    <a:pt x="231" y="5"/>
                    <a:pt x="228" y="7"/>
                    <a:pt x="225" y="10"/>
                  </a:cubicBezTo>
                  <a:cubicBezTo>
                    <a:pt x="203" y="25"/>
                    <a:pt x="178" y="35"/>
                    <a:pt x="154" y="45"/>
                  </a:cubicBezTo>
                  <a:cubicBezTo>
                    <a:pt x="129" y="55"/>
                    <a:pt x="105" y="66"/>
                    <a:pt x="80" y="77"/>
                  </a:cubicBezTo>
                  <a:cubicBezTo>
                    <a:pt x="73" y="80"/>
                    <a:pt x="66" y="84"/>
                    <a:pt x="58" y="85"/>
                  </a:cubicBezTo>
                  <a:cubicBezTo>
                    <a:pt x="61" y="85"/>
                    <a:pt x="63" y="83"/>
                    <a:pt x="66" y="85"/>
                  </a:cubicBezTo>
                  <a:cubicBezTo>
                    <a:pt x="53" y="91"/>
                    <a:pt x="38" y="93"/>
                    <a:pt x="24" y="97"/>
                  </a:cubicBezTo>
                  <a:cubicBezTo>
                    <a:pt x="20" y="98"/>
                    <a:pt x="11" y="94"/>
                    <a:pt x="11"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1" name="Freeform 137"/>
            <p:cNvSpPr>
              <a:spLocks/>
            </p:cNvSpPr>
            <p:nvPr userDrawn="1"/>
          </p:nvSpPr>
          <p:spPr bwMode="auto">
            <a:xfrm>
              <a:off x="-13060363" y="2722563"/>
              <a:ext cx="536575" cy="477838"/>
            </a:xfrm>
            <a:custGeom>
              <a:avLst/>
              <a:gdLst>
                <a:gd name="T0" fmla="*/ 27 w 173"/>
                <a:gd name="T1" fmla="*/ 130 h 130"/>
                <a:gd name="T2" fmla="*/ 25 w 173"/>
                <a:gd name="T3" fmla="*/ 123 h 130"/>
                <a:gd name="T4" fmla="*/ 61 w 173"/>
                <a:gd name="T5" fmla="*/ 99 h 130"/>
                <a:gd name="T6" fmla="*/ 94 w 173"/>
                <a:gd name="T7" fmla="*/ 73 h 130"/>
                <a:gd name="T8" fmla="*/ 146 w 173"/>
                <a:gd name="T9" fmla="*/ 26 h 130"/>
                <a:gd name="T10" fmla="*/ 129 w 173"/>
                <a:gd name="T11" fmla="*/ 37 h 130"/>
                <a:gd name="T12" fmla="*/ 68 w 173"/>
                <a:gd name="T13" fmla="*/ 82 h 130"/>
                <a:gd name="T14" fmla="*/ 19 w 173"/>
                <a:gd name="T15" fmla="*/ 118 h 130"/>
                <a:gd name="T16" fmla="*/ 0 w 173"/>
                <a:gd name="T17" fmla="*/ 114 h 130"/>
                <a:gd name="T18" fmla="*/ 21 w 173"/>
                <a:gd name="T19" fmla="*/ 106 h 130"/>
                <a:gd name="T20" fmla="*/ 124 w 173"/>
                <a:gd name="T21" fmla="*/ 33 h 130"/>
                <a:gd name="T22" fmla="*/ 166 w 173"/>
                <a:gd name="T23" fmla="*/ 5 h 130"/>
                <a:gd name="T24" fmla="*/ 173 w 173"/>
                <a:gd name="T25" fmla="*/ 2 h 130"/>
                <a:gd name="T26" fmla="*/ 138 w 173"/>
                <a:gd name="T27" fmla="*/ 42 h 130"/>
                <a:gd name="T28" fmla="*/ 81 w 173"/>
                <a:gd name="T29" fmla="*/ 95 h 130"/>
                <a:gd name="T30" fmla="*/ 33 w 173"/>
                <a:gd name="T31" fmla="*/ 123 h 130"/>
                <a:gd name="T32" fmla="*/ 27 w 173"/>
                <a:gd name="T33"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30">
                  <a:moveTo>
                    <a:pt x="27" y="130"/>
                  </a:moveTo>
                  <a:cubicBezTo>
                    <a:pt x="22" y="128"/>
                    <a:pt x="19" y="127"/>
                    <a:pt x="25" y="123"/>
                  </a:cubicBezTo>
                  <a:cubicBezTo>
                    <a:pt x="37" y="115"/>
                    <a:pt x="49" y="107"/>
                    <a:pt x="61" y="99"/>
                  </a:cubicBezTo>
                  <a:cubicBezTo>
                    <a:pt x="72" y="91"/>
                    <a:pt x="83" y="81"/>
                    <a:pt x="94" y="73"/>
                  </a:cubicBezTo>
                  <a:cubicBezTo>
                    <a:pt x="112" y="58"/>
                    <a:pt x="130" y="44"/>
                    <a:pt x="146" y="26"/>
                  </a:cubicBezTo>
                  <a:cubicBezTo>
                    <a:pt x="137" y="26"/>
                    <a:pt x="134" y="33"/>
                    <a:pt x="129" y="37"/>
                  </a:cubicBezTo>
                  <a:cubicBezTo>
                    <a:pt x="110" y="54"/>
                    <a:pt x="88" y="68"/>
                    <a:pt x="68" y="82"/>
                  </a:cubicBezTo>
                  <a:cubicBezTo>
                    <a:pt x="52" y="94"/>
                    <a:pt x="34" y="105"/>
                    <a:pt x="19" y="118"/>
                  </a:cubicBezTo>
                  <a:cubicBezTo>
                    <a:pt x="12" y="123"/>
                    <a:pt x="6" y="122"/>
                    <a:pt x="0" y="114"/>
                  </a:cubicBezTo>
                  <a:cubicBezTo>
                    <a:pt x="10" y="119"/>
                    <a:pt x="15" y="110"/>
                    <a:pt x="21" y="106"/>
                  </a:cubicBezTo>
                  <a:cubicBezTo>
                    <a:pt x="55" y="82"/>
                    <a:pt x="88" y="56"/>
                    <a:pt x="124" y="33"/>
                  </a:cubicBezTo>
                  <a:cubicBezTo>
                    <a:pt x="138" y="24"/>
                    <a:pt x="153" y="16"/>
                    <a:pt x="166" y="5"/>
                  </a:cubicBezTo>
                  <a:cubicBezTo>
                    <a:pt x="168" y="3"/>
                    <a:pt x="169" y="0"/>
                    <a:pt x="173" y="2"/>
                  </a:cubicBezTo>
                  <a:cubicBezTo>
                    <a:pt x="162" y="15"/>
                    <a:pt x="150" y="28"/>
                    <a:pt x="138" y="42"/>
                  </a:cubicBezTo>
                  <a:cubicBezTo>
                    <a:pt x="122" y="62"/>
                    <a:pt x="103" y="79"/>
                    <a:pt x="81" y="95"/>
                  </a:cubicBezTo>
                  <a:cubicBezTo>
                    <a:pt x="66" y="105"/>
                    <a:pt x="49" y="114"/>
                    <a:pt x="33" y="123"/>
                  </a:cubicBezTo>
                  <a:cubicBezTo>
                    <a:pt x="31" y="125"/>
                    <a:pt x="27" y="125"/>
                    <a:pt x="27"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2" name="Freeform 138"/>
            <p:cNvSpPr>
              <a:spLocks/>
            </p:cNvSpPr>
            <p:nvPr userDrawn="1"/>
          </p:nvSpPr>
          <p:spPr bwMode="auto">
            <a:xfrm>
              <a:off x="-13523913" y="2366963"/>
              <a:ext cx="481012" cy="492125"/>
            </a:xfrm>
            <a:custGeom>
              <a:avLst/>
              <a:gdLst>
                <a:gd name="T0" fmla="*/ 13 w 155"/>
                <a:gd name="T1" fmla="*/ 121 h 134"/>
                <a:gd name="T2" fmla="*/ 0 w 155"/>
                <a:gd name="T3" fmla="*/ 115 h 134"/>
                <a:gd name="T4" fmla="*/ 13 w 155"/>
                <a:gd name="T5" fmla="*/ 111 h 134"/>
                <a:gd name="T6" fmla="*/ 91 w 155"/>
                <a:gd name="T7" fmla="*/ 46 h 134"/>
                <a:gd name="T8" fmla="*/ 150 w 155"/>
                <a:gd name="T9" fmla="*/ 2 h 134"/>
                <a:gd name="T10" fmla="*/ 155 w 155"/>
                <a:gd name="T11" fmla="*/ 2 h 134"/>
                <a:gd name="T12" fmla="*/ 134 w 155"/>
                <a:gd name="T13" fmla="*/ 27 h 134"/>
                <a:gd name="T14" fmla="*/ 112 w 155"/>
                <a:gd name="T15" fmla="*/ 56 h 134"/>
                <a:gd name="T16" fmla="*/ 91 w 155"/>
                <a:gd name="T17" fmla="*/ 80 h 134"/>
                <a:gd name="T18" fmla="*/ 31 w 155"/>
                <a:gd name="T19" fmla="*/ 125 h 134"/>
                <a:gd name="T20" fmla="*/ 27 w 155"/>
                <a:gd name="T21" fmla="*/ 134 h 134"/>
                <a:gd name="T22" fmla="*/ 19 w 155"/>
                <a:gd name="T23" fmla="*/ 128 h 134"/>
                <a:gd name="T24" fmla="*/ 25 w 155"/>
                <a:gd name="T25" fmla="*/ 122 h 134"/>
                <a:gd name="T26" fmla="*/ 41 w 155"/>
                <a:gd name="T27" fmla="*/ 111 h 134"/>
                <a:gd name="T28" fmla="*/ 102 w 155"/>
                <a:gd name="T29" fmla="*/ 54 h 134"/>
                <a:gd name="T30" fmla="*/ 116 w 155"/>
                <a:gd name="T31" fmla="*/ 37 h 134"/>
                <a:gd name="T32" fmla="*/ 13 w 155"/>
                <a:gd name="T33" fmla="*/ 12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134">
                  <a:moveTo>
                    <a:pt x="13" y="121"/>
                  </a:moveTo>
                  <a:cubicBezTo>
                    <a:pt x="8" y="121"/>
                    <a:pt x="3" y="120"/>
                    <a:pt x="0" y="115"/>
                  </a:cubicBezTo>
                  <a:cubicBezTo>
                    <a:pt x="5" y="115"/>
                    <a:pt x="9" y="115"/>
                    <a:pt x="13" y="111"/>
                  </a:cubicBezTo>
                  <a:cubicBezTo>
                    <a:pt x="38" y="88"/>
                    <a:pt x="65" y="67"/>
                    <a:pt x="91" y="46"/>
                  </a:cubicBezTo>
                  <a:cubicBezTo>
                    <a:pt x="110" y="30"/>
                    <a:pt x="131" y="17"/>
                    <a:pt x="150" y="2"/>
                  </a:cubicBezTo>
                  <a:cubicBezTo>
                    <a:pt x="151" y="1"/>
                    <a:pt x="152" y="0"/>
                    <a:pt x="155" y="2"/>
                  </a:cubicBezTo>
                  <a:cubicBezTo>
                    <a:pt x="148" y="10"/>
                    <a:pt x="141" y="19"/>
                    <a:pt x="134" y="27"/>
                  </a:cubicBezTo>
                  <a:cubicBezTo>
                    <a:pt x="126" y="36"/>
                    <a:pt x="119" y="45"/>
                    <a:pt x="112" y="56"/>
                  </a:cubicBezTo>
                  <a:cubicBezTo>
                    <a:pt x="107" y="64"/>
                    <a:pt x="98" y="71"/>
                    <a:pt x="91" y="80"/>
                  </a:cubicBezTo>
                  <a:cubicBezTo>
                    <a:pt x="75" y="100"/>
                    <a:pt x="50" y="109"/>
                    <a:pt x="31" y="125"/>
                  </a:cubicBezTo>
                  <a:cubicBezTo>
                    <a:pt x="28" y="128"/>
                    <a:pt x="23" y="129"/>
                    <a:pt x="27" y="134"/>
                  </a:cubicBezTo>
                  <a:cubicBezTo>
                    <a:pt x="23" y="134"/>
                    <a:pt x="20" y="131"/>
                    <a:pt x="19" y="128"/>
                  </a:cubicBezTo>
                  <a:cubicBezTo>
                    <a:pt x="19" y="124"/>
                    <a:pt x="23" y="124"/>
                    <a:pt x="25" y="122"/>
                  </a:cubicBezTo>
                  <a:cubicBezTo>
                    <a:pt x="30" y="118"/>
                    <a:pt x="36" y="115"/>
                    <a:pt x="41" y="111"/>
                  </a:cubicBezTo>
                  <a:cubicBezTo>
                    <a:pt x="62" y="93"/>
                    <a:pt x="83" y="74"/>
                    <a:pt x="102" y="54"/>
                  </a:cubicBezTo>
                  <a:cubicBezTo>
                    <a:pt x="106" y="49"/>
                    <a:pt x="114" y="47"/>
                    <a:pt x="116" y="37"/>
                  </a:cubicBezTo>
                  <a:cubicBezTo>
                    <a:pt x="80" y="65"/>
                    <a:pt x="46" y="92"/>
                    <a:pt x="13"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3" name="Freeform 139"/>
            <p:cNvSpPr>
              <a:spLocks/>
            </p:cNvSpPr>
            <p:nvPr userDrawn="1"/>
          </p:nvSpPr>
          <p:spPr bwMode="auto">
            <a:xfrm>
              <a:off x="-8934450" y="2960688"/>
              <a:ext cx="527050" cy="458788"/>
            </a:xfrm>
            <a:custGeom>
              <a:avLst/>
              <a:gdLst>
                <a:gd name="T0" fmla="*/ 3 w 170"/>
                <a:gd name="T1" fmla="*/ 125 h 125"/>
                <a:gd name="T2" fmla="*/ 5 w 170"/>
                <a:gd name="T3" fmla="*/ 119 h 125"/>
                <a:gd name="T4" fmla="*/ 78 w 170"/>
                <a:gd name="T5" fmla="*/ 63 h 125"/>
                <a:gd name="T6" fmla="*/ 161 w 170"/>
                <a:gd name="T7" fmla="*/ 4 h 125"/>
                <a:gd name="T8" fmla="*/ 170 w 170"/>
                <a:gd name="T9" fmla="*/ 3 h 125"/>
                <a:gd name="T10" fmla="*/ 146 w 170"/>
                <a:gd name="T11" fmla="*/ 28 h 125"/>
                <a:gd name="T12" fmla="*/ 96 w 170"/>
                <a:gd name="T13" fmla="*/ 73 h 125"/>
                <a:gd name="T14" fmla="*/ 22 w 170"/>
                <a:gd name="T15" fmla="*/ 115 h 125"/>
                <a:gd name="T16" fmla="*/ 19 w 170"/>
                <a:gd name="T17" fmla="*/ 117 h 125"/>
                <a:gd name="T18" fmla="*/ 7 w 170"/>
                <a:gd name="T19" fmla="*/ 123 h 125"/>
                <a:gd name="T20" fmla="*/ 3 w 170"/>
                <a:gd name="T21"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125">
                  <a:moveTo>
                    <a:pt x="3" y="125"/>
                  </a:moveTo>
                  <a:cubicBezTo>
                    <a:pt x="0" y="122"/>
                    <a:pt x="3" y="121"/>
                    <a:pt x="5" y="119"/>
                  </a:cubicBezTo>
                  <a:cubicBezTo>
                    <a:pt x="31" y="102"/>
                    <a:pt x="53" y="81"/>
                    <a:pt x="78" y="63"/>
                  </a:cubicBezTo>
                  <a:cubicBezTo>
                    <a:pt x="105" y="43"/>
                    <a:pt x="135" y="26"/>
                    <a:pt x="161" y="4"/>
                  </a:cubicBezTo>
                  <a:cubicBezTo>
                    <a:pt x="163" y="3"/>
                    <a:pt x="165" y="0"/>
                    <a:pt x="170" y="3"/>
                  </a:cubicBezTo>
                  <a:cubicBezTo>
                    <a:pt x="162" y="11"/>
                    <a:pt x="154" y="20"/>
                    <a:pt x="146" y="28"/>
                  </a:cubicBezTo>
                  <a:cubicBezTo>
                    <a:pt x="130" y="44"/>
                    <a:pt x="114" y="60"/>
                    <a:pt x="96" y="73"/>
                  </a:cubicBezTo>
                  <a:cubicBezTo>
                    <a:pt x="73" y="90"/>
                    <a:pt x="48" y="104"/>
                    <a:pt x="22" y="115"/>
                  </a:cubicBezTo>
                  <a:cubicBezTo>
                    <a:pt x="21" y="115"/>
                    <a:pt x="20" y="117"/>
                    <a:pt x="19" y="117"/>
                  </a:cubicBezTo>
                  <a:cubicBezTo>
                    <a:pt x="15" y="120"/>
                    <a:pt x="11" y="121"/>
                    <a:pt x="7" y="123"/>
                  </a:cubicBezTo>
                  <a:cubicBezTo>
                    <a:pt x="6" y="124"/>
                    <a:pt x="5" y="124"/>
                    <a:pt x="3"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4" name="Freeform 140"/>
            <p:cNvSpPr>
              <a:spLocks/>
            </p:cNvSpPr>
            <p:nvPr userDrawn="1"/>
          </p:nvSpPr>
          <p:spPr bwMode="auto">
            <a:xfrm>
              <a:off x="-10250488" y="4340225"/>
              <a:ext cx="654050" cy="150813"/>
            </a:xfrm>
            <a:custGeom>
              <a:avLst/>
              <a:gdLst>
                <a:gd name="T0" fmla="*/ 184 w 211"/>
                <a:gd name="T1" fmla="*/ 34 h 41"/>
                <a:gd name="T2" fmla="*/ 160 w 211"/>
                <a:gd name="T3" fmla="*/ 40 h 41"/>
                <a:gd name="T4" fmla="*/ 169 w 211"/>
                <a:gd name="T5" fmla="*/ 29 h 41"/>
                <a:gd name="T6" fmla="*/ 165 w 211"/>
                <a:gd name="T7" fmla="*/ 28 h 41"/>
                <a:gd name="T8" fmla="*/ 144 w 211"/>
                <a:gd name="T9" fmla="*/ 25 h 41"/>
                <a:gd name="T10" fmla="*/ 109 w 211"/>
                <a:gd name="T11" fmla="*/ 18 h 41"/>
                <a:gd name="T12" fmla="*/ 99 w 211"/>
                <a:gd name="T13" fmla="*/ 26 h 41"/>
                <a:gd name="T14" fmla="*/ 91 w 211"/>
                <a:gd name="T15" fmla="*/ 18 h 41"/>
                <a:gd name="T16" fmla="*/ 78 w 211"/>
                <a:gd name="T17" fmla="*/ 14 h 41"/>
                <a:gd name="T18" fmla="*/ 40 w 211"/>
                <a:gd name="T19" fmla="*/ 22 h 41"/>
                <a:gd name="T20" fmla="*/ 25 w 211"/>
                <a:gd name="T21" fmla="*/ 10 h 41"/>
                <a:gd name="T22" fmla="*/ 7 w 211"/>
                <a:gd name="T23" fmla="*/ 10 h 41"/>
                <a:gd name="T24" fmla="*/ 0 w 211"/>
                <a:gd name="T25" fmla="*/ 6 h 41"/>
                <a:gd name="T26" fmla="*/ 194 w 211"/>
                <a:gd name="T27" fmla="*/ 10 h 41"/>
                <a:gd name="T28" fmla="*/ 174 w 211"/>
                <a:gd name="T29" fmla="*/ 21 h 41"/>
                <a:gd name="T30" fmla="*/ 197 w 211"/>
                <a:gd name="T31" fmla="*/ 23 h 41"/>
                <a:gd name="T32" fmla="*/ 211 w 211"/>
                <a:gd name="T33" fmla="*/ 23 h 41"/>
                <a:gd name="T34" fmla="*/ 184 w 211"/>
                <a:gd name="T3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41">
                  <a:moveTo>
                    <a:pt x="184" y="34"/>
                  </a:moveTo>
                  <a:cubicBezTo>
                    <a:pt x="175" y="35"/>
                    <a:pt x="169" y="41"/>
                    <a:pt x="160" y="40"/>
                  </a:cubicBezTo>
                  <a:cubicBezTo>
                    <a:pt x="161" y="35"/>
                    <a:pt x="168" y="35"/>
                    <a:pt x="169" y="29"/>
                  </a:cubicBezTo>
                  <a:cubicBezTo>
                    <a:pt x="168" y="28"/>
                    <a:pt x="166" y="28"/>
                    <a:pt x="165" y="28"/>
                  </a:cubicBezTo>
                  <a:cubicBezTo>
                    <a:pt x="157" y="33"/>
                    <a:pt x="152" y="31"/>
                    <a:pt x="144" y="25"/>
                  </a:cubicBezTo>
                  <a:cubicBezTo>
                    <a:pt x="134" y="18"/>
                    <a:pt x="120" y="23"/>
                    <a:pt x="109" y="18"/>
                  </a:cubicBezTo>
                  <a:cubicBezTo>
                    <a:pt x="104" y="16"/>
                    <a:pt x="103" y="25"/>
                    <a:pt x="99" y="26"/>
                  </a:cubicBezTo>
                  <a:cubicBezTo>
                    <a:pt x="94" y="27"/>
                    <a:pt x="98" y="16"/>
                    <a:pt x="91" y="18"/>
                  </a:cubicBezTo>
                  <a:cubicBezTo>
                    <a:pt x="85" y="20"/>
                    <a:pt x="82" y="16"/>
                    <a:pt x="78" y="14"/>
                  </a:cubicBezTo>
                  <a:cubicBezTo>
                    <a:pt x="69" y="8"/>
                    <a:pt x="50" y="12"/>
                    <a:pt x="40" y="22"/>
                  </a:cubicBezTo>
                  <a:cubicBezTo>
                    <a:pt x="40" y="11"/>
                    <a:pt x="33" y="10"/>
                    <a:pt x="25" y="10"/>
                  </a:cubicBezTo>
                  <a:cubicBezTo>
                    <a:pt x="19" y="10"/>
                    <a:pt x="13" y="10"/>
                    <a:pt x="7" y="10"/>
                  </a:cubicBezTo>
                  <a:cubicBezTo>
                    <a:pt x="5" y="10"/>
                    <a:pt x="1" y="11"/>
                    <a:pt x="0" y="6"/>
                  </a:cubicBezTo>
                  <a:cubicBezTo>
                    <a:pt x="65" y="0"/>
                    <a:pt x="129" y="13"/>
                    <a:pt x="194" y="10"/>
                  </a:cubicBezTo>
                  <a:cubicBezTo>
                    <a:pt x="188" y="13"/>
                    <a:pt x="182" y="17"/>
                    <a:pt x="174" y="21"/>
                  </a:cubicBezTo>
                  <a:cubicBezTo>
                    <a:pt x="182" y="25"/>
                    <a:pt x="190" y="22"/>
                    <a:pt x="197" y="23"/>
                  </a:cubicBezTo>
                  <a:cubicBezTo>
                    <a:pt x="201" y="23"/>
                    <a:pt x="206" y="23"/>
                    <a:pt x="211" y="23"/>
                  </a:cubicBezTo>
                  <a:cubicBezTo>
                    <a:pt x="202" y="30"/>
                    <a:pt x="192" y="29"/>
                    <a:pt x="18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5" name="Freeform 141"/>
            <p:cNvSpPr>
              <a:spLocks/>
            </p:cNvSpPr>
            <p:nvPr userDrawn="1"/>
          </p:nvSpPr>
          <p:spPr bwMode="auto">
            <a:xfrm>
              <a:off x="-8724900" y="5618163"/>
              <a:ext cx="701675" cy="98425"/>
            </a:xfrm>
            <a:custGeom>
              <a:avLst/>
              <a:gdLst>
                <a:gd name="T0" fmla="*/ 172 w 226"/>
                <a:gd name="T1" fmla="*/ 4 h 27"/>
                <a:gd name="T2" fmla="*/ 200 w 226"/>
                <a:gd name="T3" fmla="*/ 7 h 27"/>
                <a:gd name="T4" fmla="*/ 217 w 226"/>
                <a:gd name="T5" fmla="*/ 11 h 27"/>
                <a:gd name="T6" fmla="*/ 208 w 226"/>
                <a:gd name="T7" fmla="*/ 11 h 27"/>
                <a:gd name="T8" fmla="*/ 226 w 226"/>
                <a:gd name="T9" fmla="*/ 17 h 27"/>
                <a:gd name="T10" fmla="*/ 190 w 226"/>
                <a:gd name="T11" fmla="*/ 22 h 27"/>
                <a:gd name="T12" fmla="*/ 129 w 226"/>
                <a:gd name="T13" fmla="*/ 15 h 27"/>
                <a:gd name="T14" fmla="*/ 58 w 226"/>
                <a:gd name="T15" fmla="*/ 13 h 27"/>
                <a:gd name="T16" fmla="*/ 21 w 226"/>
                <a:gd name="T17" fmla="*/ 17 h 27"/>
                <a:gd name="T18" fmla="*/ 0 w 226"/>
                <a:gd name="T19" fmla="*/ 9 h 27"/>
                <a:gd name="T20" fmla="*/ 4 w 226"/>
                <a:gd name="T21" fmla="*/ 8 h 27"/>
                <a:gd name="T22" fmla="*/ 145 w 226"/>
                <a:gd name="T23" fmla="*/ 2 h 27"/>
                <a:gd name="T24" fmla="*/ 172 w 226"/>
                <a:gd name="T25"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27">
                  <a:moveTo>
                    <a:pt x="172" y="4"/>
                  </a:moveTo>
                  <a:cubicBezTo>
                    <a:pt x="181" y="8"/>
                    <a:pt x="191" y="4"/>
                    <a:pt x="200" y="7"/>
                  </a:cubicBezTo>
                  <a:cubicBezTo>
                    <a:pt x="206" y="9"/>
                    <a:pt x="212" y="8"/>
                    <a:pt x="217" y="11"/>
                  </a:cubicBezTo>
                  <a:cubicBezTo>
                    <a:pt x="215" y="11"/>
                    <a:pt x="212" y="11"/>
                    <a:pt x="208" y="11"/>
                  </a:cubicBezTo>
                  <a:cubicBezTo>
                    <a:pt x="214" y="16"/>
                    <a:pt x="218" y="21"/>
                    <a:pt x="226" y="17"/>
                  </a:cubicBezTo>
                  <a:cubicBezTo>
                    <a:pt x="214" y="27"/>
                    <a:pt x="202" y="24"/>
                    <a:pt x="190" y="22"/>
                  </a:cubicBezTo>
                  <a:cubicBezTo>
                    <a:pt x="170" y="19"/>
                    <a:pt x="149" y="16"/>
                    <a:pt x="129" y="15"/>
                  </a:cubicBezTo>
                  <a:cubicBezTo>
                    <a:pt x="105" y="13"/>
                    <a:pt x="82" y="13"/>
                    <a:pt x="58" y="13"/>
                  </a:cubicBezTo>
                  <a:cubicBezTo>
                    <a:pt x="46" y="13"/>
                    <a:pt x="33" y="16"/>
                    <a:pt x="21" y="17"/>
                  </a:cubicBezTo>
                  <a:cubicBezTo>
                    <a:pt x="13" y="17"/>
                    <a:pt x="4" y="21"/>
                    <a:pt x="0" y="9"/>
                  </a:cubicBezTo>
                  <a:cubicBezTo>
                    <a:pt x="1" y="9"/>
                    <a:pt x="3" y="8"/>
                    <a:pt x="4" y="8"/>
                  </a:cubicBezTo>
                  <a:cubicBezTo>
                    <a:pt x="51" y="5"/>
                    <a:pt x="98" y="0"/>
                    <a:pt x="145" y="2"/>
                  </a:cubicBezTo>
                  <a:cubicBezTo>
                    <a:pt x="154" y="2"/>
                    <a:pt x="163" y="5"/>
                    <a:pt x="1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6" name="Freeform 142"/>
            <p:cNvSpPr>
              <a:spLocks/>
            </p:cNvSpPr>
            <p:nvPr userDrawn="1"/>
          </p:nvSpPr>
          <p:spPr bwMode="auto">
            <a:xfrm>
              <a:off x="-9902825" y="3716338"/>
              <a:ext cx="555625" cy="301625"/>
            </a:xfrm>
            <a:custGeom>
              <a:avLst/>
              <a:gdLst>
                <a:gd name="T0" fmla="*/ 5 w 179"/>
                <a:gd name="T1" fmla="*/ 81 h 82"/>
                <a:gd name="T2" fmla="*/ 2 w 179"/>
                <a:gd name="T3" fmla="*/ 81 h 82"/>
                <a:gd name="T4" fmla="*/ 3 w 179"/>
                <a:gd name="T5" fmla="*/ 78 h 82"/>
                <a:gd name="T6" fmla="*/ 64 w 179"/>
                <a:gd name="T7" fmla="*/ 49 h 82"/>
                <a:gd name="T8" fmla="*/ 110 w 179"/>
                <a:gd name="T9" fmla="*/ 27 h 82"/>
                <a:gd name="T10" fmla="*/ 129 w 179"/>
                <a:gd name="T11" fmla="*/ 19 h 82"/>
                <a:gd name="T12" fmla="*/ 170 w 179"/>
                <a:gd name="T13" fmla="*/ 2 h 82"/>
                <a:gd name="T14" fmla="*/ 179 w 179"/>
                <a:gd name="T15" fmla="*/ 1 h 82"/>
                <a:gd name="T16" fmla="*/ 120 w 179"/>
                <a:gd name="T17" fmla="*/ 42 h 82"/>
                <a:gd name="T18" fmla="*/ 68 w 179"/>
                <a:gd name="T19" fmla="*/ 66 h 82"/>
                <a:gd name="T20" fmla="*/ 14 w 179"/>
                <a:gd name="T21" fmla="*/ 79 h 82"/>
                <a:gd name="T22" fmla="*/ 5 w 179"/>
                <a:gd name="T23"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82">
                  <a:moveTo>
                    <a:pt x="5" y="81"/>
                  </a:moveTo>
                  <a:cubicBezTo>
                    <a:pt x="4" y="81"/>
                    <a:pt x="3" y="82"/>
                    <a:pt x="2" y="81"/>
                  </a:cubicBezTo>
                  <a:cubicBezTo>
                    <a:pt x="0" y="80"/>
                    <a:pt x="2" y="79"/>
                    <a:pt x="3" y="78"/>
                  </a:cubicBezTo>
                  <a:cubicBezTo>
                    <a:pt x="24" y="71"/>
                    <a:pt x="43" y="57"/>
                    <a:pt x="64" y="49"/>
                  </a:cubicBezTo>
                  <a:cubicBezTo>
                    <a:pt x="79" y="42"/>
                    <a:pt x="95" y="34"/>
                    <a:pt x="110" y="27"/>
                  </a:cubicBezTo>
                  <a:cubicBezTo>
                    <a:pt x="117" y="24"/>
                    <a:pt x="123" y="22"/>
                    <a:pt x="129" y="19"/>
                  </a:cubicBezTo>
                  <a:cubicBezTo>
                    <a:pt x="143" y="14"/>
                    <a:pt x="156" y="8"/>
                    <a:pt x="170" y="2"/>
                  </a:cubicBezTo>
                  <a:cubicBezTo>
                    <a:pt x="172" y="1"/>
                    <a:pt x="175" y="0"/>
                    <a:pt x="179" y="1"/>
                  </a:cubicBezTo>
                  <a:cubicBezTo>
                    <a:pt x="160" y="17"/>
                    <a:pt x="141" y="31"/>
                    <a:pt x="120" y="42"/>
                  </a:cubicBezTo>
                  <a:cubicBezTo>
                    <a:pt x="103" y="51"/>
                    <a:pt x="85" y="59"/>
                    <a:pt x="68" y="66"/>
                  </a:cubicBezTo>
                  <a:cubicBezTo>
                    <a:pt x="50" y="71"/>
                    <a:pt x="32" y="75"/>
                    <a:pt x="14" y="79"/>
                  </a:cubicBezTo>
                  <a:cubicBezTo>
                    <a:pt x="11" y="80"/>
                    <a:pt x="8" y="81"/>
                    <a:pt x="5"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7" name="Freeform 143"/>
            <p:cNvSpPr>
              <a:spLocks/>
            </p:cNvSpPr>
            <p:nvPr userDrawn="1"/>
          </p:nvSpPr>
          <p:spPr bwMode="auto">
            <a:xfrm>
              <a:off x="-9947275" y="3316288"/>
              <a:ext cx="727075" cy="503238"/>
            </a:xfrm>
            <a:custGeom>
              <a:avLst/>
              <a:gdLst>
                <a:gd name="T0" fmla="*/ 57 w 234"/>
                <a:gd name="T1" fmla="*/ 115 h 137"/>
                <a:gd name="T2" fmla="*/ 23 w 234"/>
                <a:gd name="T3" fmla="*/ 128 h 137"/>
                <a:gd name="T4" fmla="*/ 0 w 234"/>
                <a:gd name="T5" fmla="*/ 137 h 137"/>
                <a:gd name="T6" fmla="*/ 14 w 234"/>
                <a:gd name="T7" fmla="*/ 127 h 137"/>
                <a:gd name="T8" fmla="*/ 64 w 234"/>
                <a:gd name="T9" fmla="*/ 94 h 137"/>
                <a:gd name="T10" fmla="*/ 166 w 234"/>
                <a:gd name="T11" fmla="*/ 32 h 137"/>
                <a:gd name="T12" fmla="*/ 228 w 234"/>
                <a:gd name="T13" fmla="*/ 1 h 137"/>
                <a:gd name="T14" fmla="*/ 233 w 234"/>
                <a:gd name="T15" fmla="*/ 0 h 137"/>
                <a:gd name="T16" fmla="*/ 233 w 234"/>
                <a:gd name="T17" fmla="*/ 1 h 137"/>
                <a:gd name="T18" fmla="*/ 212 w 234"/>
                <a:gd name="T19" fmla="*/ 22 h 137"/>
                <a:gd name="T20" fmla="*/ 121 w 234"/>
                <a:gd name="T21" fmla="*/ 73 h 137"/>
                <a:gd name="T22" fmla="*/ 64 w 234"/>
                <a:gd name="T23" fmla="*/ 109 h 137"/>
                <a:gd name="T24" fmla="*/ 50 w 234"/>
                <a:gd name="T25" fmla="*/ 114 h 137"/>
                <a:gd name="T26" fmla="*/ 51 w 234"/>
                <a:gd name="T27" fmla="*/ 114 h 137"/>
                <a:gd name="T28" fmla="*/ 52 w 234"/>
                <a:gd name="T29" fmla="*/ 114 h 137"/>
                <a:gd name="T30" fmla="*/ 57 w 234"/>
                <a:gd name="T31" fmla="*/ 11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4" h="137">
                  <a:moveTo>
                    <a:pt x="57" y="115"/>
                  </a:moveTo>
                  <a:cubicBezTo>
                    <a:pt x="47" y="121"/>
                    <a:pt x="34" y="123"/>
                    <a:pt x="23" y="128"/>
                  </a:cubicBezTo>
                  <a:cubicBezTo>
                    <a:pt x="16" y="131"/>
                    <a:pt x="9" y="134"/>
                    <a:pt x="0" y="137"/>
                  </a:cubicBezTo>
                  <a:cubicBezTo>
                    <a:pt x="4" y="130"/>
                    <a:pt x="10" y="129"/>
                    <a:pt x="14" y="127"/>
                  </a:cubicBezTo>
                  <a:cubicBezTo>
                    <a:pt x="32" y="117"/>
                    <a:pt x="47" y="105"/>
                    <a:pt x="64" y="94"/>
                  </a:cubicBezTo>
                  <a:cubicBezTo>
                    <a:pt x="97" y="72"/>
                    <a:pt x="131" y="51"/>
                    <a:pt x="166" y="32"/>
                  </a:cubicBezTo>
                  <a:cubicBezTo>
                    <a:pt x="186" y="20"/>
                    <a:pt x="207" y="11"/>
                    <a:pt x="228" y="1"/>
                  </a:cubicBezTo>
                  <a:cubicBezTo>
                    <a:pt x="229" y="0"/>
                    <a:pt x="231" y="0"/>
                    <a:pt x="233" y="0"/>
                  </a:cubicBezTo>
                  <a:cubicBezTo>
                    <a:pt x="233" y="0"/>
                    <a:pt x="234" y="1"/>
                    <a:pt x="233" y="1"/>
                  </a:cubicBezTo>
                  <a:cubicBezTo>
                    <a:pt x="226" y="8"/>
                    <a:pt x="220" y="17"/>
                    <a:pt x="212" y="22"/>
                  </a:cubicBezTo>
                  <a:cubicBezTo>
                    <a:pt x="181" y="39"/>
                    <a:pt x="151" y="56"/>
                    <a:pt x="121" y="73"/>
                  </a:cubicBezTo>
                  <a:cubicBezTo>
                    <a:pt x="102" y="85"/>
                    <a:pt x="82" y="95"/>
                    <a:pt x="64" y="109"/>
                  </a:cubicBezTo>
                  <a:cubicBezTo>
                    <a:pt x="61" y="112"/>
                    <a:pt x="56" y="113"/>
                    <a:pt x="50" y="114"/>
                  </a:cubicBezTo>
                  <a:cubicBezTo>
                    <a:pt x="50" y="114"/>
                    <a:pt x="52" y="116"/>
                    <a:pt x="51" y="114"/>
                  </a:cubicBezTo>
                  <a:cubicBezTo>
                    <a:pt x="51" y="114"/>
                    <a:pt x="52" y="114"/>
                    <a:pt x="52" y="114"/>
                  </a:cubicBezTo>
                  <a:cubicBezTo>
                    <a:pt x="54" y="113"/>
                    <a:pt x="56" y="113"/>
                    <a:pt x="57"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8" name="Freeform 144"/>
            <p:cNvSpPr>
              <a:spLocks/>
            </p:cNvSpPr>
            <p:nvPr userDrawn="1"/>
          </p:nvSpPr>
          <p:spPr bwMode="auto">
            <a:xfrm>
              <a:off x="-11525250" y="3405188"/>
              <a:ext cx="735012" cy="473075"/>
            </a:xfrm>
            <a:custGeom>
              <a:avLst/>
              <a:gdLst>
                <a:gd name="T0" fmla="*/ 65 w 237"/>
                <a:gd name="T1" fmla="*/ 104 h 129"/>
                <a:gd name="T2" fmla="*/ 27 w 237"/>
                <a:gd name="T3" fmla="*/ 119 h 129"/>
                <a:gd name="T4" fmla="*/ 6 w 237"/>
                <a:gd name="T5" fmla="*/ 127 h 129"/>
                <a:gd name="T6" fmla="*/ 0 w 237"/>
                <a:gd name="T7" fmla="*/ 126 h 129"/>
                <a:gd name="T8" fmla="*/ 100 w 237"/>
                <a:gd name="T9" fmla="*/ 69 h 129"/>
                <a:gd name="T10" fmla="*/ 190 w 237"/>
                <a:gd name="T11" fmla="*/ 22 h 129"/>
                <a:gd name="T12" fmla="*/ 237 w 237"/>
                <a:gd name="T13" fmla="*/ 0 h 129"/>
                <a:gd name="T14" fmla="*/ 219 w 237"/>
                <a:gd name="T15" fmla="*/ 17 h 129"/>
                <a:gd name="T16" fmla="*/ 156 w 237"/>
                <a:gd name="T17" fmla="*/ 54 h 129"/>
                <a:gd name="T18" fmla="*/ 103 w 237"/>
                <a:gd name="T19" fmla="*/ 82 h 129"/>
                <a:gd name="T20" fmla="*/ 67 w 237"/>
                <a:gd name="T21" fmla="*/ 101 h 129"/>
                <a:gd name="T22" fmla="*/ 65 w 237"/>
                <a:gd name="T23" fmla="*/ 10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7" h="129">
                  <a:moveTo>
                    <a:pt x="65" y="104"/>
                  </a:moveTo>
                  <a:cubicBezTo>
                    <a:pt x="53" y="111"/>
                    <a:pt x="39" y="113"/>
                    <a:pt x="27" y="119"/>
                  </a:cubicBezTo>
                  <a:cubicBezTo>
                    <a:pt x="20" y="122"/>
                    <a:pt x="13" y="124"/>
                    <a:pt x="6" y="127"/>
                  </a:cubicBezTo>
                  <a:cubicBezTo>
                    <a:pt x="4" y="128"/>
                    <a:pt x="2" y="129"/>
                    <a:pt x="0" y="126"/>
                  </a:cubicBezTo>
                  <a:cubicBezTo>
                    <a:pt x="37" y="113"/>
                    <a:pt x="66" y="87"/>
                    <a:pt x="100" y="69"/>
                  </a:cubicBezTo>
                  <a:cubicBezTo>
                    <a:pt x="130" y="53"/>
                    <a:pt x="159" y="36"/>
                    <a:pt x="190" y="22"/>
                  </a:cubicBezTo>
                  <a:cubicBezTo>
                    <a:pt x="205" y="14"/>
                    <a:pt x="220" y="4"/>
                    <a:pt x="237" y="0"/>
                  </a:cubicBezTo>
                  <a:cubicBezTo>
                    <a:pt x="236" y="10"/>
                    <a:pt x="226" y="12"/>
                    <a:pt x="219" y="17"/>
                  </a:cubicBezTo>
                  <a:cubicBezTo>
                    <a:pt x="200" y="32"/>
                    <a:pt x="177" y="42"/>
                    <a:pt x="156" y="54"/>
                  </a:cubicBezTo>
                  <a:cubicBezTo>
                    <a:pt x="138" y="64"/>
                    <a:pt x="121" y="73"/>
                    <a:pt x="103" y="82"/>
                  </a:cubicBezTo>
                  <a:cubicBezTo>
                    <a:pt x="91" y="88"/>
                    <a:pt x="80" y="97"/>
                    <a:pt x="67" y="101"/>
                  </a:cubicBezTo>
                  <a:cubicBezTo>
                    <a:pt x="66" y="102"/>
                    <a:pt x="65" y="103"/>
                    <a:pt x="6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9" name="Freeform 145"/>
            <p:cNvSpPr>
              <a:spLocks/>
            </p:cNvSpPr>
            <p:nvPr userDrawn="1"/>
          </p:nvSpPr>
          <p:spPr bwMode="auto">
            <a:xfrm>
              <a:off x="-10764838" y="3386138"/>
              <a:ext cx="709612" cy="466725"/>
            </a:xfrm>
            <a:custGeom>
              <a:avLst/>
              <a:gdLst>
                <a:gd name="T0" fmla="*/ 72 w 229"/>
                <a:gd name="T1" fmla="*/ 100 h 127"/>
                <a:gd name="T2" fmla="*/ 56 w 229"/>
                <a:gd name="T3" fmla="*/ 107 h 127"/>
                <a:gd name="T4" fmla="*/ 0 w 229"/>
                <a:gd name="T5" fmla="*/ 127 h 127"/>
                <a:gd name="T6" fmla="*/ 25 w 229"/>
                <a:gd name="T7" fmla="*/ 113 h 127"/>
                <a:gd name="T8" fmla="*/ 85 w 229"/>
                <a:gd name="T9" fmla="*/ 77 h 127"/>
                <a:gd name="T10" fmla="*/ 155 w 229"/>
                <a:gd name="T11" fmla="*/ 35 h 127"/>
                <a:gd name="T12" fmla="*/ 222 w 229"/>
                <a:gd name="T13" fmla="*/ 1 h 127"/>
                <a:gd name="T14" fmla="*/ 229 w 229"/>
                <a:gd name="T15" fmla="*/ 0 h 127"/>
                <a:gd name="T16" fmla="*/ 220 w 229"/>
                <a:gd name="T17" fmla="*/ 12 h 127"/>
                <a:gd name="T18" fmla="*/ 145 w 229"/>
                <a:gd name="T19" fmla="*/ 56 h 127"/>
                <a:gd name="T20" fmla="*/ 96 w 229"/>
                <a:gd name="T21" fmla="*/ 84 h 127"/>
                <a:gd name="T22" fmla="*/ 70 w 229"/>
                <a:gd name="T23" fmla="*/ 98 h 127"/>
                <a:gd name="T24" fmla="*/ 72 w 229"/>
                <a:gd name="T25" fmla="*/ 10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127">
                  <a:moveTo>
                    <a:pt x="72" y="100"/>
                  </a:moveTo>
                  <a:cubicBezTo>
                    <a:pt x="68" y="107"/>
                    <a:pt x="61" y="105"/>
                    <a:pt x="56" y="107"/>
                  </a:cubicBezTo>
                  <a:cubicBezTo>
                    <a:pt x="37" y="115"/>
                    <a:pt x="19" y="121"/>
                    <a:pt x="0" y="127"/>
                  </a:cubicBezTo>
                  <a:cubicBezTo>
                    <a:pt x="7" y="121"/>
                    <a:pt x="16" y="118"/>
                    <a:pt x="25" y="113"/>
                  </a:cubicBezTo>
                  <a:cubicBezTo>
                    <a:pt x="45" y="101"/>
                    <a:pt x="66" y="89"/>
                    <a:pt x="85" y="77"/>
                  </a:cubicBezTo>
                  <a:cubicBezTo>
                    <a:pt x="108" y="62"/>
                    <a:pt x="131" y="48"/>
                    <a:pt x="155" y="35"/>
                  </a:cubicBezTo>
                  <a:cubicBezTo>
                    <a:pt x="177" y="23"/>
                    <a:pt x="200" y="12"/>
                    <a:pt x="222" y="1"/>
                  </a:cubicBezTo>
                  <a:cubicBezTo>
                    <a:pt x="224" y="0"/>
                    <a:pt x="226" y="0"/>
                    <a:pt x="229" y="0"/>
                  </a:cubicBezTo>
                  <a:cubicBezTo>
                    <a:pt x="228" y="5"/>
                    <a:pt x="225" y="9"/>
                    <a:pt x="220" y="12"/>
                  </a:cubicBezTo>
                  <a:cubicBezTo>
                    <a:pt x="196" y="29"/>
                    <a:pt x="170" y="42"/>
                    <a:pt x="145" y="56"/>
                  </a:cubicBezTo>
                  <a:cubicBezTo>
                    <a:pt x="128" y="65"/>
                    <a:pt x="112" y="75"/>
                    <a:pt x="96" y="84"/>
                  </a:cubicBezTo>
                  <a:cubicBezTo>
                    <a:pt x="88" y="89"/>
                    <a:pt x="79" y="94"/>
                    <a:pt x="70" y="98"/>
                  </a:cubicBezTo>
                  <a:cubicBezTo>
                    <a:pt x="68" y="99"/>
                    <a:pt x="72" y="98"/>
                    <a:pt x="72"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0" name="Freeform 146"/>
            <p:cNvSpPr>
              <a:spLocks/>
            </p:cNvSpPr>
            <p:nvPr userDrawn="1"/>
          </p:nvSpPr>
          <p:spPr bwMode="auto">
            <a:xfrm>
              <a:off x="-9794875" y="3284538"/>
              <a:ext cx="623887" cy="454025"/>
            </a:xfrm>
            <a:custGeom>
              <a:avLst/>
              <a:gdLst>
                <a:gd name="T0" fmla="*/ 8 w 201"/>
                <a:gd name="T1" fmla="*/ 124 h 124"/>
                <a:gd name="T2" fmla="*/ 0 w 201"/>
                <a:gd name="T3" fmla="*/ 123 h 124"/>
                <a:gd name="T4" fmla="*/ 55 w 201"/>
                <a:gd name="T5" fmla="*/ 90 h 124"/>
                <a:gd name="T6" fmla="*/ 123 w 201"/>
                <a:gd name="T7" fmla="*/ 50 h 124"/>
                <a:gd name="T8" fmla="*/ 162 w 201"/>
                <a:gd name="T9" fmla="*/ 29 h 124"/>
                <a:gd name="T10" fmla="*/ 165 w 201"/>
                <a:gd name="T11" fmla="*/ 27 h 124"/>
                <a:gd name="T12" fmla="*/ 184 w 201"/>
                <a:gd name="T13" fmla="*/ 9 h 124"/>
                <a:gd name="T14" fmla="*/ 201 w 201"/>
                <a:gd name="T15" fmla="*/ 0 h 124"/>
                <a:gd name="T16" fmla="*/ 194 w 201"/>
                <a:gd name="T17" fmla="*/ 7 h 124"/>
                <a:gd name="T18" fmla="*/ 131 w 201"/>
                <a:gd name="T19" fmla="*/ 62 h 124"/>
                <a:gd name="T20" fmla="*/ 62 w 201"/>
                <a:gd name="T21" fmla="*/ 105 h 124"/>
                <a:gd name="T22" fmla="*/ 8 w 20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124">
                  <a:moveTo>
                    <a:pt x="8" y="124"/>
                  </a:moveTo>
                  <a:cubicBezTo>
                    <a:pt x="6" y="124"/>
                    <a:pt x="4" y="124"/>
                    <a:pt x="0" y="123"/>
                  </a:cubicBezTo>
                  <a:cubicBezTo>
                    <a:pt x="20" y="112"/>
                    <a:pt x="38" y="102"/>
                    <a:pt x="55" y="90"/>
                  </a:cubicBezTo>
                  <a:cubicBezTo>
                    <a:pt x="77" y="75"/>
                    <a:pt x="101" y="64"/>
                    <a:pt x="123" y="50"/>
                  </a:cubicBezTo>
                  <a:cubicBezTo>
                    <a:pt x="136" y="43"/>
                    <a:pt x="147" y="33"/>
                    <a:pt x="162" y="29"/>
                  </a:cubicBezTo>
                  <a:cubicBezTo>
                    <a:pt x="163" y="29"/>
                    <a:pt x="164" y="28"/>
                    <a:pt x="165" y="27"/>
                  </a:cubicBezTo>
                  <a:cubicBezTo>
                    <a:pt x="169" y="18"/>
                    <a:pt x="178" y="15"/>
                    <a:pt x="184" y="9"/>
                  </a:cubicBezTo>
                  <a:cubicBezTo>
                    <a:pt x="189" y="6"/>
                    <a:pt x="195" y="3"/>
                    <a:pt x="201" y="0"/>
                  </a:cubicBezTo>
                  <a:cubicBezTo>
                    <a:pt x="199" y="5"/>
                    <a:pt x="197" y="6"/>
                    <a:pt x="194" y="7"/>
                  </a:cubicBezTo>
                  <a:cubicBezTo>
                    <a:pt x="176" y="29"/>
                    <a:pt x="153" y="45"/>
                    <a:pt x="131" y="62"/>
                  </a:cubicBezTo>
                  <a:cubicBezTo>
                    <a:pt x="110" y="80"/>
                    <a:pt x="87" y="94"/>
                    <a:pt x="62" y="105"/>
                  </a:cubicBezTo>
                  <a:cubicBezTo>
                    <a:pt x="44" y="112"/>
                    <a:pt x="26" y="118"/>
                    <a:pt x="8"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1" name="Freeform 147"/>
            <p:cNvSpPr>
              <a:spLocks/>
            </p:cNvSpPr>
            <p:nvPr userDrawn="1"/>
          </p:nvSpPr>
          <p:spPr bwMode="auto">
            <a:xfrm>
              <a:off x="-7321550" y="2311400"/>
              <a:ext cx="635000" cy="733425"/>
            </a:xfrm>
            <a:custGeom>
              <a:avLst/>
              <a:gdLst>
                <a:gd name="T0" fmla="*/ 193 w 205"/>
                <a:gd name="T1" fmla="*/ 20 h 200"/>
                <a:gd name="T2" fmla="*/ 176 w 205"/>
                <a:gd name="T3" fmla="*/ 43 h 200"/>
                <a:gd name="T4" fmla="*/ 169 w 205"/>
                <a:gd name="T5" fmla="*/ 42 h 200"/>
                <a:gd name="T6" fmla="*/ 111 w 205"/>
                <a:gd name="T7" fmla="*/ 85 h 200"/>
                <a:gd name="T8" fmla="*/ 23 w 205"/>
                <a:gd name="T9" fmla="*/ 181 h 200"/>
                <a:gd name="T10" fmla="*/ 15 w 205"/>
                <a:gd name="T11" fmla="*/ 189 h 200"/>
                <a:gd name="T12" fmla="*/ 17 w 205"/>
                <a:gd name="T13" fmla="*/ 192 h 200"/>
                <a:gd name="T14" fmla="*/ 17 w 205"/>
                <a:gd name="T15" fmla="*/ 192 h 200"/>
                <a:gd name="T16" fmla="*/ 2 w 205"/>
                <a:gd name="T17" fmla="*/ 200 h 200"/>
                <a:gd name="T18" fmla="*/ 0 w 205"/>
                <a:gd name="T19" fmla="*/ 196 h 200"/>
                <a:gd name="T20" fmla="*/ 80 w 205"/>
                <a:gd name="T21" fmla="*/ 99 h 200"/>
                <a:gd name="T22" fmla="*/ 147 w 205"/>
                <a:gd name="T23" fmla="*/ 43 h 200"/>
                <a:gd name="T24" fmla="*/ 203 w 205"/>
                <a:gd name="T25" fmla="*/ 0 h 200"/>
                <a:gd name="T26" fmla="*/ 205 w 205"/>
                <a:gd name="T27" fmla="*/ 1 h 200"/>
                <a:gd name="T28" fmla="*/ 193 w 205"/>
                <a:gd name="T29" fmla="*/ 2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5" h="200">
                  <a:moveTo>
                    <a:pt x="193" y="20"/>
                  </a:moveTo>
                  <a:cubicBezTo>
                    <a:pt x="185" y="27"/>
                    <a:pt x="183" y="37"/>
                    <a:pt x="176" y="43"/>
                  </a:cubicBezTo>
                  <a:cubicBezTo>
                    <a:pt x="174" y="40"/>
                    <a:pt x="171" y="41"/>
                    <a:pt x="169" y="42"/>
                  </a:cubicBezTo>
                  <a:cubicBezTo>
                    <a:pt x="149" y="56"/>
                    <a:pt x="130" y="70"/>
                    <a:pt x="111" y="85"/>
                  </a:cubicBezTo>
                  <a:cubicBezTo>
                    <a:pt x="77" y="113"/>
                    <a:pt x="49" y="146"/>
                    <a:pt x="23" y="181"/>
                  </a:cubicBezTo>
                  <a:cubicBezTo>
                    <a:pt x="21" y="184"/>
                    <a:pt x="18" y="186"/>
                    <a:pt x="15" y="189"/>
                  </a:cubicBezTo>
                  <a:cubicBezTo>
                    <a:pt x="12" y="191"/>
                    <a:pt x="16" y="191"/>
                    <a:pt x="17" y="192"/>
                  </a:cubicBezTo>
                  <a:cubicBezTo>
                    <a:pt x="17" y="192"/>
                    <a:pt x="17" y="192"/>
                    <a:pt x="17" y="192"/>
                  </a:cubicBezTo>
                  <a:cubicBezTo>
                    <a:pt x="12" y="196"/>
                    <a:pt x="7" y="198"/>
                    <a:pt x="2" y="200"/>
                  </a:cubicBezTo>
                  <a:cubicBezTo>
                    <a:pt x="1" y="198"/>
                    <a:pt x="1" y="197"/>
                    <a:pt x="0" y="196"/>
                  </a:cubicBezTo>
                  <a:cubicBezTo>
                    <a:pt x="29" y="166"/>
                    <a:pt x="50" y="129"/>
                    <a:pt x="80" y="99"/>
                  </a:cubicBezTo>
                  <a:cubicBezTo>
                    <a:pt x="100" y="78"/>
                    <a:pt x="122" y="59"/>
                    <a:pt x="147" y="43"/>
                  </a:cubicBezTo>
                  <a:cubicBezTo>
                    <a:pt x="167" y="30"/>
                    <a:pt x="187" y="18"/>
                    <a:pt x="203" y="0"/>
                  </a:cubicBezTo>
                  <a:cubicBezTo>
                    <a:pt x="204" y="0"/>
                    <a:pt x="204" y="1"/>
                    <a:pt x="205" y="1"/>
                  </a:cubicBezTo>
                  <a:cubicBezTo>
                    <a:pt x="201" y="7"/>
                    <a:pt x="197" y="14"/>
                    <a:pt x="19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2" name="Freeform 148"/>
            <p:cNvSpPr>
              <a:spLocks/>
            </p:cNvSpPr>
            <p:nvPr userDrawn="1"/>
          </p:nvSpPr>
          <p:spPr bwMode="auto">
            <a:xfrm>
              <a:off x="-8885238" y="2565400"/>
              <a:ext cx="474662" cy="479425"/>
            </a:xfrm>
            <a:custGeom>
              <a:avLst/>
              <a:gdLst>
                <a:gd name="T0" fmla="*/ 6 w 153"/>
                <a:gd name="T1" fmla="*/ 131 h 131"/>
                <a:gd name="T2" fmla="*/ 7 w 153"/>
                <a:gd name="T3" fmla="*/ 125 h 131"/>
                <a:gd name="T4" fmla="*/ 54 w 153"/>
                <a:gd name="T5" fmla="*/ 82 h 131"/>
                <a:gd name="T6" fmla="*/ 147 w 153"/>
                <a:gd name="T7" fmla="*/ 3 h 131"/>
                <a:gd name="T8" fmla="*/ 153 w 153"/>
                <a:gd name="T9" fmla="*/ 1 h 131"/>
                <a:gd name="T10" fmla="*/ 132 w 153"/>
                <a:gd name="T11" fmla="*/ 27 h 131"/>
                <a:gd name="T12" fmla="*/ 105 w 153"/>
                <a:gd name="T13" fmla="*/ 56 h 131"/>
                <a:gd name="T14" fmla="*/ 33 w 153"/>
                <a:gd name="T15" fmla="*/ 113 h 131"/>
                <a:gd name="T16" fmla="*/ 16 w 153"/>
                <a:gd name="T17" fmla="*/ 125 h 131"/>
                <a:gd name="T18" fmla="*/ 14 w 153"/>
                <a:gd name="T19" fmla="*/ 127 h 131"/>
                <a:gd name="T20" fmla="*/ 6 w 153"/>
                <a:gd name="T21"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31">
                  <a:moveTo>
                    <a:pt x="6" y="131"/>
                  </a:moveTo>
                  <a:cubicBezTo>
                    <a:pt x="0" y="128"/>
                    <a:pt x="7" y="125"/>
                    <a:pt x="7" y="125"/>
                  </a:cubicBezTo>
                  <a:cubicBezTo>
                    <a:pt x="23" y="110"/>
                    <a:pt x="38" y="96"/>
                    <a:pt x="54" y="82"/>
                  </a:cubicBezTo>
                  <a:cubicBezTo>
                    <a:pt x="85" y="55"/>
                    <a:pt x="116" y="29"/>
                    <a:pt x="147" y="3"/>
                  </a:cubicBezTo>
                  <a:cubicBezTo>
                    <a:pt x="148" y="2"/>
                    <a:pt x="150" y="0"/>
                    <a:pt x="153" y="1"/>
                  </a:cubicBezTo>
                  <a:cubicBezTo>
                    <a:pt x="146" y="10"/>
                    <a:pt x="140" y="19"/>
                    <a:pt x="132" y="27"/>
                  </a:cubicBezTo>
                  <a:cubicBezTo>
                    <a:pt x="122" y="36"/>
                    <a:pt x="115" y="47"/>
                    <a:pt x="105" y="56"/>
                  </a:cubicBezTo>
                  <a:cubicBezTo>
                    <a:pt x="83" y="78"/>
                    <a:pt x="60" y="98"/>
                    <a:pt x="33" y="113"/>
                  </a:cubicBezTo>
                  <a:cubicBezTo>
                    <a:pt x="27" y="117"/>
                    <a:pt x="20" y="119"/>
                    <a:pt x="16" y="125"/>
                  </a:cubicBezTo>
                  <a:cubicBezTo>
                    <a:pt x="15" y="126"/>
                    <a:pt x="15" y="127"/>
                    <a:pt x="14" y="127"/>
                  </a:cubicBezTo>
                  <a:cubicBezTo>
                    <a:pt x="12" y="129"/>
                    <a:pt x="9" y="129"/>
                    <a:pt x="6"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3" name="Freeform 149"/>
            <p:cNvSpPr>
              <a:spLocks/>
            </p:cNvSpPr>
            <p:nvPr userDrawn="1"/>
          </p:nvSpPr>
          <p:spPr bwMode="auto">
            <a:xfrm>
              <a:off x="-12133263" y="3452813"/>
              <a:ext cx="598487" cy="381000"/>
            </a:xfrm>
            <a:custGeom>
              <a:avLst/>
              <a:gdLst>
                <a:gd name="T0" fmla="*/ 23 w 193"/>
                <a:gd name="T1" fmla="*/ 104 h 104"/>
                <a:gd name="T2" fmla="*/ 2 w 193"/>
                <a:gd name="T3" fmla="*/ 99 h 104"/>
                <a:gd name="T4" fmla="*/ 0 w 193"/>
                <a:gd name="T5" fmla="*/ 95 h 104"/>
                <a:gd name="T6" fmla="*/ 34 w 193"/>
                <a:gd name="T7" fmla="*/ 78 h 104"/>
                <a:gd name="T8" fmla="*/ 133 w 193"/>
                <a:gd name="T9" fmla="*/ 27 h 104"/>
                <a:gd name="T10" fmla="*/ 184 w 193"/>
                <a:gd name="T11" fmla="*/ 2 h 104"/>
                <a:gd name="T12" fmla="*/ 191 w 193"/>
                <a:gd name="T13" fmla="*/ 0 h 104"/>
                <a:gd name="T14" fmla="*/ 188 w 193"/>
                <a:gd name="T15" fmla="*/ 9 h 104"/>
                <a:gd name="T16" fmla="*/ 121 w 193"/>
                <a:gd name="T17" fmla="*/ 47 h 104"/>
                <a:gd name="T18" fmla="*/ 62 w 193"/>
                <a:gd name="T19" fmla="*/ 79 h 104"/>
                <a:gd name="T20" fmla="*/ 39 w 193"/>
                <a:gd name="T21" fmla="*/ 90 h 104"/>
                <a:gd name="T22" fmla="*/ 32 w 193"/>
                <a:gd name="T23" fmla="*/ 95 h 104"/>
                <a:gd name="T24" fmla="*/ 23 w 193"/>
                <a:gd name="T25"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04">
                  <a:moveTo>
                    <a:pt x="23" y="104"/>
                  </a:moveTo>
                  <a:cubicBezTo>
                    <a:pt x="16" y="103"/>
                    <a:pt x="11" y="95"/>
                    <a:pt x="2" y="99"/>
                  </a:cubicBezTo>
                  <a:cubicBezTo>
                    <a:pt x="2" y="99"/>
                    <a:pt x="1" y="96"/>
                    <a:pt x="0" y="95"/>
                  </a:cubicBezTo>
                  <a:cubicBezTo>
                    <a:pt x="14" y="94"/>
                    <a:pt x="23" y="84"/>
                    <a:pt x="34" y="78"/>
                  </a:cubicBezTo>
                  <a:cubicBezTo>
                    <a:pt x="67" y="61"/>
                    <a:pt x="99" y="42"/>
                    <a:pt x="133" y="27"/>
                  </a:cubicBezTo>
                  <a:cubicBezTo>
                    <a:pt x="150" y="19"/>
                    <a:pt x="167" y="9"/>
                    <a:pt x="184" y="2"/>
                  </a:cubicBezTo>
                  <a:cubicBezTo>
                    <a:pt x="186" y="1"/>
                    <a:pt x="189" y="0"/>
                    <a:pt x="191" y="0"/>
                  </a:cubicBezTo>
                  <a:cubicBezTo>
                    <a:pt x="193" y="5"/>
                    <a:pt x="191" y="6"/>
                    <a:pt x="188" y="9"/>
                  </a:cubicBezTo>
                  <a:cubicBezTo>
                    <a:pt x="167" y="24"/>
                    <a:pt x="144" y="36"/>
                    <a:pt x="121" y="47"/>
                  </a:cubicBezTo>
                  <a:cubicBezTo>
                    <a:pt x="101" y="57"/>
                    <a:pt x="81" y="67"/>
                    <a:pt x="62" y="79"/>
                  </a:cubicBezTo>
                  <a:cubicBezTo>
                    <a:pt x="54" y="83"/>
                    <a:pt x="46" y="85"/>
                    <a:pt x="39" y="90"/>
                  </a:cubicBezTo>
                  <a:cubicBezTo>
                    <a:pt x="36" y="91"/>
                    <a:pt x="33" y="92"/>
                    <a:pt x="32" y="95"/>
                  </a:cubicBezTo>
                  <a:cubicBezTo>
                    <a:pt x="30" y="99"/>
                    <a:pt x="20" y="95"/>
                    <a:pt x="2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4" name="Freeform 150"/>
            <p:cNvSpPr>
              <a:spLocks/>
            </p:cNvSpPr>
            <p:nvPr userDrawn="1"/>
          </p:nvSpPr>
          <p:spPr bwMode="auto">
            <a:xfrm>
              <a:off x="-9869488" y="2990850"/>
              <a:ext cx="652462" cy="539750"/>
            </a:xfrm>
            <a:custGeom>
              <a:avLst/>
              <a:gdLst>
                <a:gd name="T0" fmla="*/ 59 w 210"/>
                <a:gd name="T1" fmla="*/ 117 h 147"/>
                <a:gd name="T2" fmla="*/ 39 w 210"/>
                <a:gd name="T3" fmla="*/ 128 h 147"/>
                <a:gd name="T4" fmla="*/ 0 w 210"/>
                <a:gd name="T5" fmla="*/ 147 h 147"/>
                <a:gd name="T6" fmla="*/ 14 w 210"/>
                <a:gd name="T7" fmla="*/ 135 h 147"/>
                <a:gd name="T8" fmla="*/ 67 w 210"/>
                <a:gd name="T9" fmla="*/ 96 h 147"/>
                <a:gd name="T10" fmla="*/ 137 w 210"/>
                <a:gd name="T11" fmla="*/ 44 h 147"/>
                <a:gd name="T12" fmla="*/ 204 w 210"/>
                <a:gd name="T13" fmla="*/ 1 h 147"/>
                <a:gd name="T14" fmla="*/ 208 w 210"/>
                <a:gd name="T15" fmla="*/ 0 h 147"/>
                <a:gd name="T16" fmla="*/ 202 w 210"/>
                <a:gd name="T17" fmla="*/ 13 h 147"/>
                <a:gd name="T18" fmla="*/ 160 w 210"/>
                <a:gd name="T19" fmla="*/ 43 h 147"/>
                <a:gd name="T20" fmla="*/ 93 w 210"/>
                <a:gd name="T21" fmla="*/ 91 h 147"/>
                <a:gd name="T22" fmla="*/ 65 w 210"/>
                <a:gd name="T23" fmla="*/ 110 h 147"/>
                <a:gd name="T24" fmla="*/ 59 w 210"/>
                <a:gd name="T25" fmla="*/ 1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147">
                  <a:moveTo>
                    <a:pt x="59" y="117"/>
                  </a:moveTo>
                  <a:cubicBezTo>
                    <a:pt x="53" y="123"/>
                    <a:pt x="46" y="125"/>
                    <a:pt x="39" y="128"/>
                  </a:cubicBezTo>
                  <a:cubicBezTo>
                    <a:pt x="26" y="133"/>
                    <a:pt x="13" y="141"/>
                    <a:pt x="0" y="147"/>
                  </a:cubicBezTo>
                  <a:cubicBezTo>
                    <a:pt x="3" y="141"/>
                    <a:pt x="9" y="139"/>
                    <a:pt x="14" y="135"/>
                  </a:cubicBezTo>
                  <a:cubicBezTo>
                    <a:pt x="33" y="123"/>
                    <a:pt x="50" y="110"/>
                    <a:pt x="67" y="96"/>
                  </a:cubicBezTo>
                  <a:cubicBezTo>
                    <a:pt x="90" y="78"/>
                    <a:pt x="114" y="61"/>
                    <a:pt x="137" y="44"/>
                  </a:cubicBezTo>
                  <a:cubicBezTo>
                    <a:pt x="159" y="29"/>
                    <a:pt x="182" y="16"/>
                    <a:pt x="204" y="1"/>
                  </a:cubicBezTo>
                  <a:cubicBezTo>
                    <a:pt x="205" y="1"/>
                    <a:pt x="207" y="0"/>
                    <a:pt x="208" y="0"/>
                  </a:cubicBezTo>
                  <a:cubicBezTo>
                    <a:pt x="210" y="6"/>
                    <a:pt x="206" y="9"/>
                    <a:pt x="202" y="13"/>
                  </a:cubicBezTo>
                  <a:cubicBezTo>
                    <a:pt x="189" y="24"/>
                    <a:pt x="175" y="33"/>
                    <a:pt x="160" y="43"/>
                  </a:cubicBezTo>
                  <a:cubicBezTo>
                    <a:pt x="137" y="58"/>
                    <a:pt x="115" y="74"/>
                    <a:pt x="93" y="91"/>
                  </a:cubicBezTo>
                  <a:cubicBezTo>
                    <a:pt x="84" y="97"/>
                    <a:pt x="75" y="104"/>
                    <a:pt x="65" y="110"/>
                  </a:cubicBezTo>
                  <a:cubicBezTo>
                    <a:pt x="63" y="112"/>
                    <a:pt x="58" y="112"/>
                    <a:pt x="59"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5" name="Freeform 151"/>
            <p:cNvSpPr>
              <a:spLocks/>
            </p:cNvSpPr>
            <p:nvPr userDrawn="1"/>
          </p:nvSpPr>
          <p:spPr bwMode="auto">
            <a:xfrm>
              <a:off x="-10829925" y="3914775"/>
              <a:ext cx="684212" cy="312738"/>
            </a:xfrm>
            <a:custGeom>
              <a:avLst/>
              <a:gdLst>
                <a:gd name="T0" fmla="*/ 62 w 221"/>
                <a:gd name="T1" fmla="*/ 77 h 85"/>
                <a:gd name="T2" fmla="*/ 53 w 221"/>
                <a:gd name="T3" fmla="*/ 79 h 85"/>
                <a:gd name="T4" fmla="*/ 0 w 221"/>
                <a:gd name="T5" fmla="*/ 85 h 85"/>
                <a:gd name="T6" fmla="*/ 34 w 221"/>
                <a:gd name="T7" fmla="*/ 73 h 85"/>
                <a:gd name="T8" fmla="*/ 82 w 221"/>
                <a:gd name="T9" fmla="*/ 56 h 85"/>
                <a:gd name="T10" fmla="*/ 147 w 221"/>
                <a:gd name="T11" fmla="*/ 36 h 85"/>
                <a:gd name="T12" fmla="*/ 199 w 221"/>
                <a:gd name="T13" fmla="*/ 7 h 85"/>
                <a:gd name="T14" fmla="*/ 221 w 221"/>
                <a:gd name="T15" fmla="*/ 1 h 85"/>
                <a:gd name="T16" fmla="*/ 216 w 221"/>
                <a:gd name="T17" fmla="*/ 7 h 85"/>
                <a:gd name="T18" fmla="*/ 150 w 221"/>
                <a:gd name="T19" fmla="*/ 45 h 85"/>
                <a:gd name="T20" fmla="*/ 62 w 221"/>
                <a:gd name="T21" fmla="*/ 7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 h="85">
                  <a:moveTo>
                    <a:pt x="62" y="77"/>
                  </a:moveTo>
                  <a:cubicBezTo>
                    <a:pt x="59" y="77"/>
                    <a:pt x="56" y="78"/>
                    <a:pt x="53" y="79"/>
                  </a:cubicBezTo>
                  <a:cubicBezTo>
                    <a:pt x="35" y="79"/>
                    <a:pt x="18" y="85"/>
                    <a:pt x="0" y="85"/>
                  </a:cubicBezTo>
                  <a:cubicBezTo>
                    <a:pt x="11" y="81"/>
                    <a:pt x="23" y="76"/>
                    <a:pt x="34" y="73"/>
                  </a:cubicBezTo>
                  <a:cubicBezTo>
                    <a:pt x="51" y="68"/>
                    <a:pt x="66" y="61"/>
                    <a:pt x="82" y="56"/>
                  </a:cubicBezTo>
                  <a:cubicBezTo>
                    <a:pt x="104" y="49"/>
                    <a:pt x="125" y="42"/>
                    <a:pt x="147" y="36"/>
                  </a:cubicBezTo>
                  <a:cubicBezTo>
                    <a:pt x="166" y="31"/>
                    <a:pt x="184" y="21"/>
                    <a:pt x="199" y="7"/>
                  </a:cubicBezTo>
                  <a:cubicBezTo>
                    <a:pt x="207" y="7"/>
                    <a:pt x="213" y="0"/>
                    <a:pt x="221" y="1"/>
                  </a:cubicBezTo>
                  <a:cubicBezTo>
                    <a:pt x="219" y="3"/>
                    <a:pt x="217" y="5"/>
                    <a:pt x="216" y="7"/>
                  </a:cubicBezTo>
                  <a:cubicBezTo>
                    <a:pt x="194" y="20"/>
                    <a:pt x="172" y="32"/>
                    <a:pt x="150" y="45"/>
                  </a:cubicBezTo>
                  <a:cubicBezTo>
                    <a:pt x="122" y="60"/>
                    <a:pt x="93" y="70"/>
                    <a:pt x="6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6" name="Freeform 152"/>
            <p:cNvSpPr>
              <a:spLocks/>
            </p:cNvSpPr>
            <p:nvPr userDrawn="1"/>
          </p:nvSpPr>
          <p:spPr bwMode="auto">
            <a:xfrm>
              <a:off x="-11541125" y="3967163"/>
              <a:ext cx="506412" cy="223838"/>
            </a:xfrm>
            <a:custGeom>
              <a:avLst/>
              <a:gdLst>
                <a:gd name="T0" fmla="*/ 163 w 163"/>
                <a:gd name="T1" fmla="*/ 2 h 61"/>
                <a:gd name="T2" fmla="*/ 140 w 163"/>
                <a:gd name="T3" fmla="*/ 15 h 61"/>
                <a:gd name="T4" fmla="*/ 110 w 163"/>
                <a:gd name="T5" fmla="*/ 30 h 61"/>
                <a:gd name="T6" fmla="*/ 87 w 163"/>
                <a:gd name="T7" fmla="*/ 38 h 61"/>
                <a:gd name="T8" fmla="*/ 43 w 163"/>
                <a:gd name="T9" fmla="*/ 52 h 61"/>
                <a:gd name="T10" fmla="*/ 23 w 163"/>
                <a:gd name="T11" fmla="*/ 58 h 61"/>
                <a:gd name="T12" fmla="*/ 0 w 163"/>
                <a:gd name="T13" fmla="*/ 49 h 61"/>
                <a:gd name="T14" fmla="*/ 79 w 163"/>
                <a:gd name="T15" fmla="*/ 24 h 61"/>
                <a:gd name="T16" fmla="*/ 140 w 163"/>
                <a:gd name="T17" fmla="*/ 8 h 61"/>
                <a:gd name="T18" fmla="*/ 163 w 163"/>
                <a:gd name="T19"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61">
                  <a:moveTo>
                    <a:pt x="163" y="2"/>
                  </a:moveTo>
                  <a:cubicBezTo>
                    <a:pt x="155" y="6"/>
                    <a:pt x="147" y="11"/>
                    <a:pt x="140" y="15"/>
                  </a:cubicBezTo>
                  <a:cubicBezTo>
                    <a:pt x="130" y="20"/>
                    <a:pt x="119" y="23"/>
                    <a:pt x="110" y="30"/>
                  </a:cubicBezTo>
                  <a:cubicBezTo>
                    <a:pt x="103" y="34"/>
                    <a:pt x="95" y="36"/>
                    <a:pt x="87" y="38"/>
                  </a:cubicBezTo>
                  <a:cubicBezTo>
                    <a:pt x="72" y="42"/>
                    <a:pt x="57" y="47"/>
                    <a:pt x="43" y="52"/>
                  </a:cubicBezTo>
                  <a:cubicBezTo>
                    <a:pt x="36" y="54"/>
                    <a:pt x="30" y="57"/>
                    <a:pt x="23" y="58"/>
                  </a:cubicBezTo>
                  <a:cubicBezTo>
                    <a:pt x="14" y="61"/>
                    <a:pt x="8" y="52"/>
                    <a:pt x="0" y="49"/>
                  </a:cubicBezTo>
                  <a:cubicBezTo>
                    <a:pt x="27" y="42"/>
                    <a:pt x="53" y="32"/>
                    <a:pt x="79" y="24"/>
                  </a:cubicBezTo>
                  <a:cubicBezTo>
                    <a:pt x="100" y="18"/>
                    <a:pt x="120" y="13"/>
                    <a:pt x="140" y="8"/>
                  </a:cubicBezTo>
                  <a:cubicBezTo>
                    <a:pt x="148" y="6"/>
                    <a:pt x="154" y="0"/>
                    <a:pt x="16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7" name="Freeform 153"/>
            <p:cNvSpPr>
              <a:spLocks/>
            </p:cNvSpPr>
            <p:nvPr userDrawn="1"/>
          </p:nvSpPr>
          <p:spPr bwMode="auto">
            <a:xfrm>
              <a:off x="-11323638" y="3067050"/>
              <a:ext cx="617537" cy="484188"/>
            </a:xfrm>
            <a:custGeom>
              <a:avLst/>
              <a:gdLst>
                <a:gd name="T0" fmla="*/ 44 w 199"/>
                <a:gd name="T1" fmla="*/ 113 h 132"/>
                <a:gd name="T2" fmla="*/ 2 w 199"/>
                <a:gd name="T3" fmla="*/ 132 h 132"/>
                <a:gd name="T4" fmla="*/ 4 w 199"/>
                <a:gd name="T5" fmla="*/ 126 h 132"/>
                <a:gd name="T6" fmla="*/ 84 w 199"/>
                <a:gd name="T7" fmla="*/ 70 h 132"/>
                <a:gd name="T8" fmla="*/ 182 w 199"/>
                <a:gd name="T9" fmla="*/ 8 h 132"/>
                <a:gd name="T10" fmla="*/ 199 w 199"/>
                <a:gd name="T11" fmla="*/ 0 h 132"/>
                <a:gd name="T12" fmla="*/ 177 w 199"/>
                <a:gd name="T13" fmla="*/ 23 h 132"/>
                <a:gd name="T14" fmla="*/ 48 w 199"/>
                <a:gd name="T15" fmla="*/ 108 h 132"/>
                <a:gd name="T16" fmla="*/ 38 w 199"/>
                <a:gd name="T17" fmla="*/ 112 h 132"/>
                <a:gd name="T18" fmla="*/ 44 w 199"/>
                <a:gd name="T19" fmla="*/ 11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32">
                  <a:moveTo>
                    <a:pt x="44" y="113"/>
                  </a:moveTo>
                  <a:cubicBezTo>
                    <a:pt x="31" y="121"/>
                    <a:pt x="15" y="124"/>
                    <a:pt x="2" y="132"/>
                  </a:cubicBezTo>
                  <a:cubicBezTo>
                    <a:pt x="0" y="128"/>
                    <a:pt x="2" y="127"/>
                    <a:pt x="4" y="126"/>
                  </a:cubicBezTo>
                  <a:cubicBezTo>
                    <a:pt x="31" y="108"/>
                    <a:pt x="56" y="87"/>
                    <a:pt x="84" y="70"/>
                  </a:cubicBezTo>
                  <a:cubicBezTo>
                    <a:pt x="117" y="49"/>
                    <a:pt x="148" y="26"/>
                    <a:pt x="182" y="8"/>
                  </a:cubicBezTo>
                  <a:cubicBezTo>
                    <a:pt x="188" y="6"/>
                    <a:pt x="192" y="1"/>
                    <a:pt x="199" y="0"/>
                  </a:cubicBezTo>
                  <a:cubicBezTo>
                    <a:pt x="196" y="12"/>
                    <a:pt x="186" y="17"/>
                    <a:pt x="177" y="23"/>
                  </a:cubicBezTo>
                  <a:cubicBezTo>
                    <a:pt x="134" y="52"/>
                    <a:pt x="91" y="80"/>
                    <a:pt x="48" y="108"/>
                  </a:cubicBezTo>
                  <a:cubicBezTo>
                    <a:pt x="45" y="110"/>
                    <a:pt x="42" y="111"/>
                    <a:pt x="38" y="112"/>
                  </a:cubicBezTo>
                  <a:cubicBezTo>
                    <a:pt x="40" y="112"/>
                    <a:pt x="42" y="111"/>
                    <a:pt x="44"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8" name="Freeform 154"/>
            <p:cNvSpPr>
              <a:spLocks/>
            </p:cNvSpPr>
            <p:nvPr userDrawn="1"/>
          </p:nvSpPr>
          <p:spPr bwMode="auto">
            <a:xfrm>
              <a:off x="-11222038" y="2997200"/>
              <a:ext cx="608012" cy="488950"/>
            </a:xfrm>
            <a:custGeom>
              <a:avLst/>
              <a:gdLst>
                <a:gd name="T0" fmla="*/ 11 w 196"/>
                <a:gd name="T1" fmla="*/ 132 h 133"/>
                <a:gd name="T2" fmla="*/ 0 w 196"/>
                <a:gd name="T3" fmla="*/ 133 h 133"/>
                <a:gd name="T4" fmla="*/ 37 w 196"/>
                <a:gd name="T5" fmla="*/ 110 h 133"/>
                <a:gd name="T6" fmla="*/ 94 w 196"/>
                <a:gd name="T7" fmla="*/ 72 h 133"/>
                <a:gd name="T8" fmla="*/ 148 w 196"/>
                <a:gd name="T9" fmla="*/ 37 h 133"/>
                <a:gd name="T10" fmla="*/ 166 w 196"/>
                <a:gd name="T11" fmla="*/ 19 h 133"/>
                <a:gd name="T12" fmla="*/ 196 w 196"/>
                <a:gd name="T13" fmla="*/ 0 h 133"/>
                <a:gd name="T14" fmla="*/ 173 w 196"/>
                <a:gd name="T15" fmla="*/ 23 h 133"/>
                <a:gd name="T16" fmla="*/ 117 w 196"/>
                <a:gd name="T17" fmla="*/ 70 h 133"/>
                <a:gd name="T18" fmla="*/ 66 w 196"/>
                <a:gd name="T19" fmla="*/ 105 h 133"/>
                <a:gd name="T20" fmla="*/ 11 w 196"/>
                <a:gd name="T21" fmla="*/ 1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133">
                  <a:moveTo>
                    <a:pt x="11" y="132"/>
                  </a:moveTo>
                  <a:cubicBezTo>
                    <a:pt x="8" y="132"/>
                    <a:pt x="5" y="133"/>
                    <a:pt x="0" y="133"/>
                  </a:cubicBezTo>
                  <a:cubicBezTo>
                    <a:pt x="14" y="125"/>
                    <a:pt x="25" y="118"/>
                    <a:pt x="37" y="110"/>
                  </a:cubicBezTo>
                  <a:cubicBezTo>
                    <a:pt x="56" y="97"/>
                    <a:pt x="74" y="84"/>
                    <a:pt x="94" y="72"/>
                  </a:cubicBezTo>
                  <a:cubicBezTo>
                    <a:pt x="112" y="61"/>
                    <a:pt x="130" y="49"/>
                    <a:pt x="148" y="37"/>
                  </a:cubicBezTo>
                  <a:cubicBezTo>
                    <a:pt x="155" y="32"/>
                    <a:pt x="161" y="26"/>
                    <a:pt x="166" y="19"/>
                  </a:cubicBezTo>
                  <a:cubicBezTo>
                    <a:pt x="177" y="14"/>
                    <a:pt x="185" y="6"/>
                    <a:pt x="196" y="0"/>
                  </a:cubicBezTo>
                  <a:cubicBezTo>
                    <a:pt x="190" y="10"/>
                    <a:pt x="181" y="16"/>
                    <a:pt x="173" y="23"/>
                  </a:cubicBezTo>
                  <a:cubicBezTo>
                    <a:pt x="154" y="39"/>
                    <a:pt x="136" y="55"/>
                    <a:pt x="117" y="70"/>
                  </a:cubicBezTo>
                  <a:cubicBezTo>
                    <a:pt x="101" y="82"/>
                    <a:pt x="83" y="93"/>
                    <a:pt x="66" y="105"/>
                  </a:cubicBezTo>
                  <a:cubicBezTo>
                    <a:pt x="48" y="116"/>
                    <a:pt x="28" y="121"/>
                    <a:pt x="11"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9" name="Freeform 155"/>
            <p:cNvSpPr>
              <a:spLocks/>
            </p:cNvSpPr>
            <p:nvPr userDrawn="1"/>
          </p:nvSpPr>
          <p:spPr bwMode="auto">
            <a:xfrm>
              <a:off x="-9713913" y="2927350"/>
              <a:ext cx="574675" cy="500063"/>
            </a:xfrm>
            <a:custGeom>
              <a:avLst/>
              <a:gdLst>
                <a:gd name="T0" fmla="*/ 9 w 185"/>
                <a:gd name="T1" fmla="*/ 134 h 136"/>
                <a:gd name="T2" fmla="*/ 0 w 185"/>
                <a:gd name="T3" fmla="*/ 136 h 136"/>
                <a:gd name="T4" fmla="*/ 34 w 185"/>
                <a:gd name="T5" fmla="*/ 110 h 136"/>
                <a:gd name="T6" fmla="*/ 71 w 185"/>
                <a:gd name="T7" fmla="*/ 84 h 136"/>
                <a:gd name="T8" fmla="*/ 132 w 185"/>
                <a:gd name="T9" fmla="*/ 42 h 136"/>
                <a:gd name="T10" fmla="*/ 158 w 185"/>
                <a:gd name="T11" fmla="*/ 17 h 136"/>
                <a:gd name="T12" fmla="*/ 164 w 185"/>
                <a:gd name="T13" fmla="*/ 13 h 136"/>
                <a:gd name="T14" fmla="*/ 181 w 185"/>
                <a:gd name="T15" fmla="*/ 2 h 136"/>
                <a:gd name="T16" fmla="*/ 185 w 185"/>
                <a:gd name="T17" fmla="*/ 4 h 136"/>
                <a:gd name="T18" fmla="*/ 177 w 185"/>
                <a:gd name="T19" fmla="*/ 11 h 136"/>
                <a:gd name="T20" fmla="*/ 164 w 185"/>
                <a:gd name="T21" fmla="*/ 24 h 136"/>
                <a:gd name="T22" fmla="*/ 127 w 185"/>
                <a:gd name="T23" fmla="*/ 59 h 136"/>
                <a:gd name="T24" fmla="*/ 39 w 185"/>
                <a:gd name="T25" fmla="*/ 119 h 136"/>
                <a:gd name="T26" fmla="*/ 24 w 185"/>
                <a:gd name="T27" fmla="*/ 126 h 136"/>
                <a:gd name="T28" fmla="*/ 9 w 185"/>
                <a:gd name="T29"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5" h="136">
                  <a:moveTo>
                    <a:pt x="9" y="134"/>
                  </a:moveTo>
                  <a:cubicBezTo>
                    <a:pt x="7" y="134"/>
                    <a:pt x="5" y="135"/>
                    <a:pt x="0" y="136"/>
                  </a:cubicBezTo>
                  <a:cubicBezTo>
                    <a:pt x="13" y="126"/>
                    <a:pt x="23" y="118"/>
                    <a:pt x="34" y="110"/>
                  </a:cubicBezTo>
                  <a:cubicBezTo>
                    <a:pt x="46" y="101"/>
                    <a:pt x="59" y="93"/>
                    <a:pt x="71" y="84"/>
                  </a:cubicBezTo>
                  <a:cubicBezTo>
                    <a:pt x="91" y="70"/>
                    <a:pt x="112" y="56"/>
                    <a:pt x="132" y="42"/>
                  </a:cubicBezTo>
                  <a:cubicBezTo>
                    <a:pt x="142" y="35"/>
                    <a:pt x="155" y="30"/>
                    <a:pt x="158" y="17"/>
                  </a:cubicBezTo>
                  <a:cubicBezTo>
                    <a:pt x="160" y="15"/>
                    <a:pt x="162" y="15"/>
                    <a:pt x="164" y="13"/>
                  </a:cubicBezTo>
                  <a:cubicBezTo>
                    <a:pt x="169" y="9"/>
                    <a:pt x="175" y="5"/>
                    <a:pt x="181" y="2"/>
                  </a:cubicBezTo>
                  <a:cubicBezTo>
                    <a:pt x="183" y="0"/>
                    <a:pt x="185" y="0"/>
                    <a:pt x="185" y="4"/>
                  </a:cubicBezTo>
                  <a:cubicBezTo>
                    <a:pt x="181" y="5"/>
                    <a:pt x="179" y="8"/>
                    <a:pt x="177" y="11"/>
                  </a:cubicBezTo>
                  <a:cubicBezTo>
                    <a:pt x="173" y="16"/>
                    <a:pt x="168" y="20"/>
                    <a:pt x="164" y="24"/>
                  </a:cubicBezTo>
                  <a:cubicBezTo>
                    <a:pt x="153" y="37"/>
                    <a:pt x="139" y="48"/>
                    <a:pt x="127" y="59"/>
                  </a:cubicBezTo>
                  <a:cubicBezTo>
                    <a:pt x="101" y="84"/>
                    <a:pt x="71" y="103"/>
                    <a:pt x="39" y="119"/>
                  </a:cubicBezTo>
                  <a:cubicBezTo>
                    <a:pt x="34" y="122"/>
                    <a:pt x="28" y="123"/>
                    <a:pt x="24" y="126"/>
                  </a:cubicBezTo>
                  <a:cubicBezTo>
                    <a:pt x="18" y="127"/>
                    <a:pt x="13" y="131"/>
                    <a:pt x="9"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0" name="Freeform 156"/>
            <p:cNvSpPr>
              <a:spLocks/>
            </p:cNvSpPr>
            <p:nvPr userDrawn="1"/>
          </p:nvSpPr>
          <p:spPr bwMode="auto">
            <a:xfrm>
              <a:off x="-10566400" y="3324225"/>
              <a:ext cx="608012" cy="436563"/>
            </a:xfrm>
            <a:custGeom>
              <a:avLst/>
              <a:gdLst>
                <a:gd name="T0" fmla="*/ 8 w 196"/>
                <a:gd name="T1" fmla="*/ 117 h 119"/>
                <a:gd name="T2" fmla="*/ 0 w 196"/>
                <a:gd name="T3" fmla="*/ 119 h 119"/>
                <a:gd name="T4" fmla="*/ 9 w 196"/>
                <a:gd name="T5" fmla="*/ 111 h 119"/>
                <a:gd name="T6" fmla="*/ 102 w 196"/>
                <a:gd name="T7" fmla="*/ 58 h 119"/>
                <a:gd name="T8" fmla="*/ 157 w 196"/>
                <a:gd name="T9" fmla="*/ 27 h 119"/>
                <a:gd name="T10" fmla="*/ 165 w 196"/>
                <a:gd name="T11" fmla="*/ 17 h 119"/>
                <a:gd name="T12" fmla="*/ 194 w 196"/>
                <a:gd name="T13" fmla="*/ 0 h 119"/>
                <a:gd name="T14" fmla="*/ 195 w 196"/>
                <a:gd name="T15" fmla="*/ 4 h 119"/>
                <a:gd name="T16" fmla="*/ 89 w 196"/>
                <a:gd name="T17" fmla="*/ 79 h 119"/>
                <a:gd name="T18" fmla="*/ 21 w 196"/>
                <a:gd name="T19" fmla="*/ 112 h 119"/>
                <a:gd name="T20" fmla="*/ 8 w 196"/>
                <a:gd name="T21" fmla="*/ 1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119">
                  <a:moveTo>
                    <a:pt x="8" y="117"/>
                  </a:moveTo>
                  <a:cubicBezTo>
                    <a:pt x="5" y="117"/>
                    <a:pt x="3" y="118"/>
                    <a:pt x="0" y="119"/>
                  </a:cubicBezTo>
                  <a:cubicBezTo>
                    <a:pt x="2" y="114"/>
                    <a:pt x="6" y="113"/>
                    <a:pt x="9" y="111"/>
                  </a:cubicBezTo>
                  <a:cubicBezTo>
                    <a:pt x="41" y="95"/>
                    <a:pt x="70" y="74"/>
                    <a:pt x="102" y="58"/>
                  </a:cubicBezTo>
                  <a:cubicBezTo>
                    <a:pt x="121" y="49"/>
                    <a:pt x="138" y="37"/>
                    <a:pt x="157" y="27"/>
                  </a:cubicBezTo>
                  <a:cubicBezTo>
                    <a:pt x="160" y="25"/>
                    <a:pt x="162" y="20"/>
                    <a:pt x="165" y="17"/>
                  </a:cubicBezTo>
                  <a:cubicBezTo>
                    <a:pt x="173" y="9"/>
                    <a:pt x="186" y="9"/>
                    <a:pt x="194" y="0"/>
                  </a:cubicBezTo>
                  <a:cubicBezTo>
                    <a:pt x="196" y="2"/>
                    <a:pt x="196" y="3"/>
                    <a:pt x="195" y="4"/>
                  </a:cubicBezTo>
                  <a:cubicBezTo>
                    <a:pt x="161" y="30"/>
                    <a:pt x="126" y="56"/>
                    <a:pt x="89" y="79"/>
                  </a:cubicBezTo>
                  <a:cubicBezTo>
                    <a:pt x="67" y="92"/>
                    <a:pt x="44" y="102"/>
                    <a:pt x="21" y="112"/>
                  </a:cubicBezTo>
                  <a:cubicBezTo>
                    <a:pt x="16" y="114"/>
                    <a:pt x="13" y="117"/>
                    <a:pt x="8"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1" name="Freeform 157"/>
            <p:cNvSpPr>
              <a:spLocks/>
            </p:cNvSpPr>
            <p:nvPr userDrawn="1"/>
          </p:nvSpPr>
          <p:spPr bwMode="auto">
            <a:xfrm>
              <a:off x="-11336338" y="3357563"/>
              <a:ext cx="633412" cy="428625"/>
            </a:xfrm>
            <a:custGeom>
              <a:avLst/>
              <a:gdLst>
                <a:gd name="T0" fmla="*/ 4 w 204"/>
                <a:gd name="T1" fmla="*/ 117 h 117"/>
                <a:gd name="T2" fmla="*/ 3 w 204"/>
                <a:gd name="T3" fmla="*/ 114 h 117"/>
                <a:gd name="T4" fmla="*/ 58 w 204"/>
                <a:gd name="T5" fmla="*/ 84 h 117"/>
                <a:gd name="T6" fmla="*/ 108 w 204"/>
                <a:gd name="T7" fmla="*/ 58 h 117"/>
                <a:gd name="T8" fmla="*/ 140 w 204"/>
                <a:gd name="T9" fmla="*/ 39 h 117"/>
                <a:gd name="T10" fmla="*/ 176 w 204"/>
                <a:gd name="T11" fmla="*/ 13 h 117"/>
                <a:gd name="T12" fmla="*/ 193 w 204"/>
                <a:gd name="T13" fmla="*/ 4 h 117"/>
                <a:gd name="T14" fmla="*/ 204 w 204"/>
                <a:gd name="T15" fmla="*/ 1 h 117"/>
                <a:gd name="T16" fmla="*/ 17 w 204"/>
                <a:gd name="T17" fmla="*/ 111 h 117"/>
                <a:gd name="T18" fmla="*/ 10 w 204"/>
                <a:gd name="T19" fmla="*/ 115 h 117"/>
                <a:gd name="T20" fmla="*/ 4 w 204"/>
                <a:gd name="T21"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4" h="117">
                  <a:moveTo>
                    <a:pt x="4" y="117"/>
                  </a:moveTo>
                  <a:cubicBezTo>
                    <a:pt x="1" y="117"/>
                    <a:pt x="0" y="115"/>
                    <a:pt x="3" y="114"/>
                  </a:cubicBezTo>
                  <a:cubicBezTo>
                    <a:pt x="23" y="106"/>
                    <a:pt x="39" y="93"/>
                    <a:pt x="58" y="84"/>
                  </a:cubicBezTo>
                  <a:cubicBezTo>
                    <a:pt x="75" y="77"/>
                    <a:pt x="91" y="67"/>
                    <a:pt x="108" y="58"/>
                  </a:cubicBezTo>
                  <a:cubicBezTo>
                    <a:pt x="119" y="52"/>
                    <a:pt x="130" y="47"/>
                    <a:pt x="140" y="39"/>
                  </a:cubicBezTo>
                  <a:cubicBezTo>
                    <a:pt x="152" y="30"/>
                    <a:pt x="166" y="25"/>
                    <a:pt x="176" y="13"/>
                  </a:cubicBezTo>
                  <a:cubicBezTo>
                    <a:pt x="183" y="13"/>
                    <a:pt x="187" y="6"/>
                    <a:pt x="193" y="4"/>
                  </a:cubicBezTo>
                  <a:cubicBezTo>
                    <a:pt x="196" y="3"/>
                    <a:pt x="199" y="0"/>
                    <a:pt x="204" y="1"/>
                  </a:cubicBezTo>
                  <a:cubicBezTo>
                    <a:pt x="145" y="45"/>
                    <a:pt x="87" y="88"/>
                    <a:pt x="17" y="111"/>
                  </a:cubicBezTo>
                  <a:cubicBezTo>
                    <a:pt x="15" y="114"/>
                    <a:pt x="12" y="114"/>
                    <a:pt x="10" y="115"/>
                  </a:cubicBezTo>
                  <a:cubicBezTo>
                    <a:pt x="8" y="116"/>
                    <a:pt x="6" y="117"/>
                    <a:pt x="4"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2" name="Freeform 158"/>
            <p:cNvSpPr>
              <a:spLocks/>
            </p:cNvSpPr>
            <p:nvPr userDrawn="1"/>
          </p:nvSpPr>
          <p:spPr bwMode="auto">
            <a:xfrm>
              <a:off x="-10691813" y="3643313"/>
              <a:ext cx="642937" cy="371475"/>
            </a:xfrm>
            <a:custGeom>
              <a:avLst/>
              <a:gdLst>
                <a:gd name="T0" fmla="*/ 8 w 207"/>
                <a:gd name="T1" fmla="*/ 101 h 101"/>
                <a:gd name="T2" fmla="*/ 0 w 207"/>
                <a:gd name="T3" fmla="*/ 101 h 101"/>
                <a:gd name="T4" fmla="*/ 73 w 207"/>
                <a:gd name="T5" fmla="*/ 68 h 101"/>
                <a:gd name="T6" fmla="*/ 160 w 207"/>
                <a:gd name="T7" fmla="*/ 29 h 101"/>
                <a:gd name="T8" fmla="*/ 160 w 207"/>
                <a:gd name="T9" fmla="*/ 29 h 101"/>
                <a:gd name="T10" fmla="*/ 195 w 207"/>
                <a:gd name="T11" fmla="*/ 5 h 101"/>
                <a:gd name="T12" fmla="*/ 203 w 207"/>
                <a:gd name="T13" fmla="*/ 1 h 101"/>
                <a:gd name="T14" fmla="*/ 206 w 207"/>
                <a:gd name="T15" fmla="*/ 2 h 101"/>
                <a:gd name="T16" fmla="*/ 205 w 207"/>
                <a:gd name="T17" fmla="*/ 5 h 101"/>
                <a:gd name="T18" fmla="*/ 195 w 207"/>
                <a:gd name="T19" fmla="*/ 11 h 101"/>
                <a:gd name="T20" fmla="*/ 195 w 207"/>
                <a:gd name="T21" fmla="*/ 11 h 101"/>
                <a:gd name="T22" fmla="*/ 104 w 207"/>
                <a:gd name="T23" fmla="*/ 68 h 101"/>
                <a:gd name="T24" fmla="*/ 29 w 207"/>
                <a:gd name="T25" fmla="*/ 96 h 101"/>
                <a:gd name="T26" fmla="*/ 29 w 207"/>
                <a:gd name="T27" fmla="*/ 96 h 101"/>
                <a:gd name="T28" fmla="*/ 8 w 207"/>
                <a:gd name="T2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101">
                  <a:moveTo>
                    <a:pt x="8" y="101"/>
                  </a:moveTo>
                  <a:cubicBezTo>
                    <a:pt x="5" y="101"/>
                    <a:pt x="3" y="101"/>
                    <a:pt x="0" y="101"/>
                  </a:cubicBezTo>
                  <a:cubicBezTo>
                    <a:pt x="26" y="92"/>
                    <a:pt x="49" y="79"/>
                    <a:pt x="73" y="68"/>
                  </a:cubicBezTo>
                  <a:cubicBezTo>
                    <a:pt x="102" y="56"/>
                    <a:pt x="132" y="44"/>
                    <a:pt x="160" y="29"/>
                  </a:cubicBezTo>
                  <a:cubicBezTo>
                    <a:pt x="160" y="29"/>
                    <a:pt x="160" y="29"/>
                    <a:pt x="160" y="29"/>
                  </a:cubicBezTo>
                  <a:cubicBezTo>
                    <a:pt x="169" y="17"/>
                    <a:pt x="184" y="13"/>
                    <a:pt x="195" y="5"/>
                  </a:cubicBezTo>
                  <a:cubicBezTo>
                    <a:pt x="198" y="4"/>
                    <a:pt x="200" y="3"/>
                    <a:pt x="203" y="1"/>
                  </a:cubicBezTo>
                  <a:cubicBezTo>
                    <a:pt x="204" y="0"/>
                    <a:pt x="206" y="0"/>
                    <a:pt x="206" y="2"/>
                  </a:cubicBezTo>
                  <a:cubicBezTo>
                    <a:pt x="207" y="3"/>
                    <a:pt x="206" y="4"/>
                    <a:pt x="205" y="5"/>
                  </a:cubicBezTo>
                  <a:cubicBezTo>
                    <a:pt x="202" y="7"/>
                    <a:pt x="199" y="10"/>
                    <a:pt x="195" y="11"/>
                  </a:cubicBezTo>
                  <a:cubicBezTo>
                    <a:pt x="195" y="11"/>
                    <a:pt x="195" y="11"/>
                    <a:pt x="195" y="11"/>
                  </a:cubicBezTo>
                  <a:cubicBezTo>
                    <a:pt x="167" y="34"/>
                    <a:pt x="135" y="50"/>
                    <a:pt x="104" y="68"/>
                  </a:cubicBezTo>
                  <a:cubicBezTo>
                    <a:pt x="80" y="81"/>
                    <a:pt x="54" y="87"/>
                    <a:pt x="29" y="96"/>
                  </a:cubicBezTo>
                  <a:cubicBezTo>
                    <a:pt x="29" y="96"/>
                    <a:pt x="29" y="96"/>
                    <a:pt x="29" y="96"/>
                  </a:cubicBezTo>
                  <a:cubicBezTo>
                    <a:pt x="22" y="98"/>
                    <a:pt x="15" y="99"/>
                    <a:pt x="8"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3" name="Freeform 159"/>
            <p:cNvSpPr>
              <a:spLocks/>
            </p:cNvSpPr>
            <p:nvPr userDrawn="1"/>
          </p:nvSpPr>
          <p:spPr bwMode="auto">
            <a:xfrm>
              <a:off x="-11918950" y="3060700"/>
              <a:ext cx="566737" cy="450850"/>
            </a:xfrm>
            <a:custGeom>
              <a:avLst/>
              <a:gdLst>
                <a:gd name="T0" fmla="*/ 5 w 183"/>
                <a:gd name="T1" fmla="*/ 123 h 123"/>
                <a:gd name="T2" fmla="*/ 1 w 183"/>
                <a:gd name="T3" fmla="*/ 122 h 123"/>
                <a:gd name="T4" fmla="*/ 2 w 183"/>
                <a:gd name="T5" fmla="*/ 119 h 123"/>
                <a:gd name="T6" fmla="*/ 69 w 183"/>
                <a:gd name="T7" fmla="*/ 77 h 123"/>
                <a:gd name="T8" fmla="*/ 150 w 183"/>
                <a:gd name="T9" fmla="*/ 25 h 123"/>
                <a:gd name="T10" fmla="*/ 162 w 183"/>
                <a:gd name="T11" fmla="*/ 13 h 123"/>
                <a:gd name="T12" fmla="*/ 179 w 183"/>
                <a:gd name="T13" fmla="*/ 2 h 123"/>
                <a:gd name="T14" fmla="*/ 183 w 183"/>
                <a:gd name="T15" fmla="*/ 3 h 123"/>
                <a:gd name="T16" fmla="*/ 179 w 183"/>
                <a:gd name="T17" fmla="*/ 7 h 123"/>
                <a:gd name="T18" fmla="*/ 171 w 183"/>
                <a:gd name="T19" fmla="*/ 15 h 123"/>
                <a:gd name="T20" fmla="*/ 162 w 183"/>
                <a:gd name="T21" fmla="*/ 22 h 123"/>
                <a:gd name="T22" fmla="*/ 134 w 183"/>
                <a:gd name="T23" fmla="*/ 46 h 123"/>
                <a:gd name="T24" fmla="*/ 67 w 183"/>
                <a:gd name="T25" fmla="*/ 94 h 123"/>
                <a:gd name="T26" fmla="*/ 28 w 183"/>
                <a:gd name="T27" fmla="*/ 113 h 123"/>
                <a:gd name="T28" fmla="*/ 5 w 183"/>
                <a:gd name="T29"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123">
                  <a:moveTo>
                    <a:pt x="5" y="123"/>
                  </a:moveTo>
                  <a:cubicBezTo>
                    <a:pt x="4" y="122"/>
                    <a:pt x="2" y="123"/>
                    <a:pt x="1" y="122"/>
                  </a:cubicBezTo>
                  <a:cubicBezTo>
                    <a:pt x="0" y="121"/>
                    <a:pt x="1" y="120"/>
                    <a:pt x="2" y="119"/>
                  </a:cubicBezTo>
                  <a:cubicBezTo>
                    <a:pt x="26" y="108"/>
                    <a:pt x="46" y="91"/>
                    <a:pt x="69" y="77"/>
                  </a:cubicBezTo>
                  <a:cubicBezTo>
                    <a:pt x="96" y="61"/>
                    <a:pt x="125" y="45"/>
                    <a:pt x="150" y="25"/>
                  </a:cubicBezTo>
                  <a:cubicBezTo>
                    <a:pt x="155" y="22"/>
                    <a:pt x="157" y="16"/>
                    <a:pt x="162" y="13"/>
                  </a:cubicBezTo>
                  <a:cubicBezTo>
                    <a:pt x="168" y="9"/>
                    <a:pt x="173" y="5"/>
                    <a:pt x="179" y="2"/>
                  </a:cubicBezTo>
                  <a:cubicBezTo>
                    <a:pt x="181" y="0"/>
                    <a:pt x="183" y="0"/>
                    <a:pt x="183" y="3"/>
                  </a:cubicBezTo>
                  <a:cubicBezTo>
                    <a:pt x="181" y="5"/>
                    <a:pt x="180" y="6"/>
                    <a:pt x="179" y="7"/>
                  </a:cubicBezTo>
                  <a:cubicBezTo>
                    <a:pt x="177" y="10"/>
                    <a:pt x="174" y="13"/>
                    <a:pt x="171" y="15"/>
                  </a:cubicBezTo>
                  <a:cubicBezTo>
                    <a:pt x="168" y="17"/>
                    <a:pt x="164" y="19"/>
                    <a:pt x="162" y="22"/>
                  </a:cubicBezTo>
                  <a:cubicBezTo>
                    <a:pt x="154" y="32"/>
                    <a:pt x="144" y="39"/>
                    <a:pt x="134" y="46"/>
                  </a:cubicBezTo>
                  <a:cubicBezTo>
                    <a:pt x="111" y="61"/>
                    <a:pt x="91" y="81"/>
                    <a:pt x="67" y="94"/>
                  </a:cubicBezTo>
                  <a:cubicBezTo>
                    <a:pt x="54" y="101"/>
                    <a:pt x="41" y="108"/>
                    <a:pt x="28" y="113"/>
                  </a:cubicBezTo>
                  <a:cubicBezTo>
                    <a:pt x="19" y="115"/>
                    <a:pt x="13" y="120"/>
                    <a:pt x="5"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4" name="Freeform 160"/>
            <p:cNvSpPr>
              <a:spLocks/>
            </p:cNvSpPr>
            <p:nvPr userDrawn="1"/>
          </p:nvSpPr>
          <p:spPr bwMode="auto">
            <a:xfrm>
              <a:off x="-11476038" y="3690938"/>
              <a:ext cx="630237" cy="349250"/>
            </a:xfrm>
            <a:custGeom>
              <a:avLst/>
              <a:gdLst>
                <a:gd name="T0" fmla="*/ 11 w 203"/>
                <a:gd name="T1" fmla="*/ 94 h 95"/>
                <a:gd name="T2" fmla="*/ 0 w 203"/>
                <a:gd name="T3" fmla="*/ 95 h 95"/>
                <a:gd name="T4" fmla="*/ 14 w 203"/>
                <a:gd name="T5" fmla="*/ 88 h 95"/>
                <a:gd name="T6" fmla="*/ 98 w 203"/>
                <a:gd name="T7" fmla="*/ 52 h 95"/>
                <a:gd name="T8" fmla="*/ 169 w 203"/>
                <a:gd name="T9" fmla="*/ 17 h 95"/>
                <a:gd name="T10" fmla="*/ 174 w 203"/>
                <a:gd name="T11" fmla="*/ 9 h 95"/>
                <a:gd name="T12" fmla="*/ 203 w 203"/>
                <a:gd name="T13" fmla="*/ 0 h 95"/>
                <a:gd name="T14" fmla="*/ 152 w 203"/>
                <a:gd name="T15" fmla="*/ 33 h 95"/>
                <a:gd name="T16" fmla="*/ 35 w 203"/>
                <a:gd name="T17" fmla="*/ 87 h 95"/>
                <a:gd name="T18" fmla="*/ 11 w 203"/>
                <a:gd name="T19"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95">
                  <a:moveTo>
                    <a:pt x="11" y="94"/>
                  </a:moveTo>
                  <a:cubicBezTo>
                    <a:pt x="8" y="94"/>
                    <a:pt x="4" y="95"/>
                    <a:pt x="0" y="95"/>
                  </a:cubicBezTo>
                  <a:cubicBezTo>
                    <a:pt x="4" y="92"/>
                    <a:pt x="9" y="90"/>
                    <a:pt x="14" y="88"/>
                  </a:cubicBezTo>
                  <a:cubicBezTo>
                    <a:pt x="42" y="76"/>
                    <a:pt x="69" y="63"/>
                    <a:pt x="98" y="52"/>
                  </a:cubicBezTo>
                  <a:cubicBezTo>
                    <a:pt x="122" y="42"/>
                    <a:pt x="147" y="32"/>
                    <a:pt x="169" y="17"/>
                  </a:cubicBezTo>
                  <a:cubicBezTo>
                    <a:pt x="173" y="15"/>
                    <a:pt x="173" y="12"/>
                    <a:pt x="174" y="9"/>
                  </a:cubicBezTo>
                  <a:cubicBezTo>
                    <a:pt x="184" y="9"/>
                    <a:pt x="191" y="0"/>
                    <a:pt x="203" y="0"/>
                  </a:cubicBezTo>
                  <a:cubicBezTo>
                    <a:pt x="185" y="12"/>
                    <a:pt x="169" y="23"/>
                    <a:pt x="152" y="33"/>
                  </a:cubicBezTo>
                  <a:cubicBezTo>
                    <a:pt x="114" y="54"/>
                    <a:pt x="76" y="75"/>
                    <a:pt x="35" y="87"/>
                  </a:cubicBezTo>
                  <a:cubicBezTo>
                    <a:pt x="27" y="90"/>
                    <a:pt x="19" y="92"/>
                    <a:pt x="1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5" name="Freeform 161"/>
            <p:cNvSpPr>
              <a:spLocks/>
            </p:cNvSpPr>
            <p:nvPr userDrawn="1"/>
          </p:nvSpPr>
          <p:spPr bwMode="auto">
            <a:xfrm>
              <a:off x="-12044363" y="3419475"/>
              <a:ext cx="581025" cy="382588"/>
            </a:xfrm>
            <a:custGeom>
              <a:avLst/>
              <a:gdLst>
                <a:gd name="T0" fmla="*/ 3 w 187"/>
                <a:gd name="T1" fmla="*/ 104 h 104"/>
                <a:gd name="T2" fmla="*/ 2 w 187"/>
                <a:gd name="T3" fmla="*/ 101 h 104"/>
                <a:gd name="T4" fmla="*/ 16 w 187"/>
                <a:gd name="T5" fmla="*/ 93 h 104"/>
                <a:gd name="T6" fmla="*/ 85 w 187"/>
                <a:gd name="T7" fmla="*/ 56 h 104"/>
                <a:gd name="T8" fmla="*/ 129 w 187"/>
                <a:gd name="T9" fmla="*/ 34 h 104"/>
                <a:gd name="T10" fmla="*/ 161 w 187"/>
                <a:gd name="T11" fmla="*/ 14 h 104"/>
                <a:gd name="T12" fmla="*/ 162 w 187"/>
                <a:gd name="T13" fmla="*/ 9 h 104"/>
                <a:gd name="T14" fmla="*/ 183 w 187"/>
                <a:gd name="T15" fmla="*/ 0 h 104"/>
                <a:gd name="T16" fmla="*/ 181 w 187"/>
                <a:gd name="T17" fmla="*/ 6 h 104"/>
                <a:gd name="T18" fmla="*/ 168 w 187"/>
                <a:gd name="T19" fmla="*/ 15 h 104"/>
                <a:gd name="T20" fmla="*/ 120 w 187"/>
                <a:gd name="T21" fmla="*/ 49 h 104"/>
                <a:gd name="T22" fmla="*/ 62 w 187"/>
                <a:gd name="T23" fmla="*/ 82 h 104"/>
                <a:gd name="T24" fmla="*/ 49 w 187"/>
                <a:gd name="T25" fmla="*/ 87 h 104"/>
                <a:gd name="T26" fmla="*/ 16 w 187"/>
                <a:gd name="T27" fmla="*/ 100 h 104"/>
                <a:gd name="T28" fmla="*/ 3 w 187"/>
                <a:gd name="T2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04">
                  <a:moveTo>
                    <a:pt x="3" y="104"/>
                  </a:moveTo>
                  <a:cubicBezTo>
                    <a:pt x="1" y="104"/>
                    <a:pt x="0" y="102"/>
                    <a:pt x="2" y="101"/>
                  </a:cubicBezTo>
                  <a:cubicBezTo>
                    <a:pt x="7" y="98"/>
                    <a:pt x="11" y="95"/>
                    <a:pt x="16" y="93"/>
                  </a:cubicBezTo>
                  <a:cubicBezTo>
                    <a:pt x="40" y="82"/>
                    <a:pt x="62" y="68"/>
                    <a:pt x="85" y="56"/>
                  </a:cubicBezTo>
                  <a:cubicBezTo>
                    <a:pt x="100" y="49"/>
                    <a:pt x="115" y="42"/>
                    <a:pt x="129" y="34"/>
                  </a:cubicBezTo>
                  <a:cubicBezTo>
                    <a:pt x="140" y="28"/>
                    <a:pt x="150" y="21"/>
                    <a:pt x="161" y="14"/>
                  </a:cubicBezTo>
                  <a:cubicBezTo>
                    <a:pt x="162" y="13"/>
                    <a:pt x="162" y="11"/>
                    <a:pt x="162" y="9"/>
                  </a:cubicBezTo>
                  <a:cubicBezTo>
                    <a:pt x="169" y="7"/>
                    <a:pt x="175" y="1"/>
                    <a:pt x="183" y="0"/>
                  </a:cubicBezTo>
                  <a:cubicBezTo>
                    <a:pt x="187" y="4"/>
                    <a:pt x="182" y="4"/>
                    <a:pt x="181" y="6"/>
                  </a:cubicBezTo>
                  <a:cubicBezTo>
                    <a:pt x="177" y="9"/>
                    <a:pt x="171" y="10"/>
                    <a:pt x="168" y="15"/>
                  </a:cubicBezTo>
                  <a:cubicBezTo>
                    <a:pt x="154" y="29"/>
                    <a:pt x="136" y="38"/>
                    <a:pt x="120" y="49"/>
                  </a:cubicBezTo>
                  <a:cubicBezTo>
                    <a:pt x="102" y="61"/>
                    <a:pt x="82" y="72"/>
                    <a:pt x="62" y="82"/>
                  </a:cubicBezTo>
                  <a:cubicBezTo>
                    <a:pt x="58" y="84"/>
                    <a:pt x="53" y="84"/>
                    <a:pt x="49" y="87"/>
                  </a:cubicBezTo>
                  <a:cubicBezTo>
                    <a:pt x="37" y="90"/>
                    <a:pt x="26" y="94"/>
                    <a:pt x="16" y="100"/>
                  </a:cubicBezTo>
                  <a:cubicBezTo>
                    <a:pt x="12" y="103"/>
                    <a:pt x="7" y="101"/>
                    <a:pt x="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6" name="Freeform 162"/>
            <p:cNvSpPr>
              <a:spLocks/>
            </p:cNvSpPr>
            <p:nvPr userDrawn="1"/>
          </p:nvSpPr>
          <p:spPr bwMode="auto">
            <a:xfrm>
              <a:off x="-12009438" y="3732213"/>
              <a:ext cx="374650" cy="171450"/>
            </a:xfrm>
            <a:custGeom>
              <a:avLst/>
              <a:gdLst>
                <a:gd name="T0" fmla="*/ 121 w 121"/>
                <a:gd name="T1" fmla="*/ 0 h 47"/>
                <a:gd name="T2" fmla="*/ 75 w 121"/>
                <a:gd name="T3" fmla="*/ 28 h 47"/>
                <a:gd name="T4" fmla="*/ 36 w 121"/>
                <a:gd name="T5" fmla="*/ 44 h 47"/>
                <a:gd name="T6" fmla="*/ 14 w 121"/>
                <a:gd name="T7" fmla="*/ 42 h 47"/>
                <a:gd name="T8" fmla="*/ 0 w 121"/>
                <a:gd name="T9" fmla="*/ 36 h 47"/>
                <a:gd name="T10" fmla="*/ 39 w 121"/>
                <a:gd name="T11" fmla="*/ 29 h 47"/>
                <a:gd name="T12" fmla="*/ 86 w 121"/>
                <a:gd name="T13" fmla="*/ 12 h 47"/>
                <a:gd name="T14" fmla="*/ 110 w 121"/>
                <a:gd name="T15" fmla="*/ 2 h 47"/>
                <a:gd name="T16" fmla="*/ 121 w 121"/>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47">
                  <a:moveTo>
                    <a:pt x="121" y="0"/>
                  </a:moveTo>
                  <a:cubicBezTo>
                    <a:pt x="106" y="9"/>
                    <a:pt x="92" y="21"/>
                    <a:pt x="75" y="28"/>
                  </a:cubicBezTo>
                  <a:cubicBezTo>
                    <a:pt x="62" y="34"/>
                    <a:pt x="50" y="40"/>
                    <a:pt x="36" y="44"/>
                  </a:cubicBezTo>
                  <a:cubicBezTo>
                    <a:pt x="28" y="47"/>
                    <a:pt x="21" y="47"/>
                    <a:pt x="14" y="42"/>
                  </a:cubicBezTo>
                  <a:cubicBezTo>
                    <a:pt x="10" y="40"/>
                    <a:pt x="4" y="40"/>
                    <a:pt x="0" y="36"/>
                  </a:cubicBezTo>
                  <a:cubicBezTo>
                    <a:pt x="14" y="41"/>
                    <a:pt x="27" y="35"/>
                    <a:pt x="39" y="29"/>
                  </a:cubicBezTo>
                  <a:cubicBezTo>
                    <a:pt x="54" y="21"/>
                    <a:pt x="70" y="18"/>
                    <a:pt x="86" y="12"/>
                  </a:cubicBezTo>
                  <a:cubicBezTo>
                    <a:pt x="94" y="8"/>
                    <a:pt x="102" y="6"/>
                    <a:pt x="110" y="2"/>
                  </a:cubicBezTo>
                  <a:cubicBezTo>
                    <a:pt x="114" y="1"/>
                    <a:pt x="117" y="0"/>
                    <a:pt x="1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7" name="Freeform 163"/>
            <p:cNvSpPr>
              <a:spLocks/>
            </p:cNvSpPr>
            <p:nvPr userDrawn="1"/>
          </p:nvSpPr>
          <p:spPr bwMode="auto">
            <a:xfrm>
              <a:off x="-11833225" y="3141663"/>
              <a:ext cx="425450" cy="336550"/>
            </a:xfrm>
            <a:custGeom>
              <a:avLst/>
              <a:gdLst>
                <a:gd name="T0" fmla="*/ 0 w 137"/>
                <a:gd name="T1" fmla="*/ 91 h 92"/>
                <a:gd name="T2" fmla="*/ 41 w 137"/>
                <a:gd name="T3" fmla="*/ 68 h 92"/>
                <a:gd name="T4" fmla="*/ 88 w 137"/>
                <a:gd name="T5" fmla="*/ 34 h 92"/>
                <a:gd name="T6" fmla="*/ 127 w 137"/>
                <a:gd name="T7" fmla="*/ 4 h 92"/>
                <a:gd name="T8" fmla="*/ 134 w 137"/>
                <a:gd name="T9" fmla="*/ 0 h 92"/>
                <a:gd name="T10" fmla="*/ 126 w 137"/>
                <a:gd name="T11" fmla="*/ 14 h 92"/>
                <a:gd name="T12" fmla="*/ 76 w 137"/>
                <a:gd name="T13" fmla="*/ 56 h 92"/>
                <a:gd name="T14" fmla="*/ 22 w 137"/>
                <a:gd name="T15" fmla="*/ 83 h 92"/>
                <a:gd name="T16" fmla="*/ 0 w 137"/>
                <a:gd name="T17" fmla="*/ 9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92">
                  <a:moveTo>
                    <a:pt x="0" y="91"/>
                  </a:moveTo>
                  <a:cubicBezTo>
                    <a:pt x="14" y="83"/>
                    <a:pt x="28" y="76"/>
                    <a:pt x="41" y="68"/>
                  </a:cubicBezTo>
                  <a:cubicBezTo>
                    <a:pt x="58" y="58"/>
                    <a:pt x="72" y="45"/>
                    <a:pt x="88" y="34"/>
                  </a:cubicBezTo>
                  <a:cubicBezTo>
                    <a:pt x="102" y="24"/>
                    <a:pt x="115" y="14"/>
                    <a:pt x="127" y="4"/>
                  </a:cubicBezTo>
                  <a:cubicBezTo>
                    <a:pt x="129" y="2"/>
                    <a:pt x="131" y="0"/>
                    <a:pt x="134" y="0"/>
                  </a:cubicBezTo>
                  <a:cubicBezTo>
                    <a:pt x="137" y="8"/>
                    <a:pt x="130" y="11"/>
                    <a:pt x="126" y="14"/>
                  </a:cubicBezTo>
                  <a:cubicBezTo>
                    <a:pt x="109" y="28"/>
                    <a:pt x="93" y="43"/>
                    <a:pt x="76" y="56"/>
                  </a:cubicBezTo>
                  <a:cubicBezTo>
                    <a:pt x="59" y="69"/>
                    <a:pt x="41" y="76"/>
                    <a:pt x="22" y="83"/>
                  </a:cubicBezTo>
                  <a:cubicBezTo>
                    <a:pt x="14" y="86"/>
                    <a:pt x="8" y="92"/>
                    <a:pt x="0"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8" name="Freeform 164"/>
            <p:cNvSpPr>
              <a:spLocks/>
            </p:cNvSpPr>
            <p:nvPr userDrawn="1"/>
          </p:nvSpPr>
          <p:spPr bwMode="auto">
            <a:xfrm>
              <a:off x="-11398250" y="4143375"/>
              <a:ext cx="344487" cy="127000"/>
            </a:xfrm>
            <a:custGeom>
              <a:avLst/>
              <a:gdLst>
                <a:gd name="T0" fmla="*/ 35 w 111"/>
                <a:gd name="T1" fmla="*/ 35 h 35"/>
                <a:gd name="T2" fmla="*/ 6 w 111"/>
                <a:gd name="T3" fmla="*/ 29 h 35"/>
                <a:gd name="T4" fmla="*/ 0 w 111"/>
                <a:gd name="T5" fmla="*/ 24 h 35"/>
                <a:gd name="T6" fmla="*/ 7 w 111"/>
                <a:gd name="T7" fmla="*/ 20 h 35"/>
                <a:gd name="T8" fmla="*/ 79 w 111"/>
                <a:gd name="T9" fmla="*/ 9 h 35"/>
                <a:gd name="T10" fmla="*/ 103 w 111"/>
                <a:gd name="T11" fmla="*/ 2 h 35"/>
                <a:gd name="T12" fmla="*/ 111 w 111"/>
                <a:gd name="T13" fmla="*/ 4 h 35"/>
                <a:gd name="T14" fmla="*/ 74 w 111"/>
                <a:gd name="T15" fmla="*/ 18 h 35"/>
                <a:gd name="T16" fmla="*/ 48 w 111"/>
                <a:gd name="T17" fmla="*/ 31 h 35"/>
                <a:gd name="T18" fmla="*/ 35 w 111"/>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35">
                  <a:moveTo>
                    <a:pt x="35" y="35"/>
                  </a:moveTo>
                  <a:cubicBezTo>
                    <a:pt x="26" y="34"/>
                    <a:pt x="17" y="27"/>
                    <a:pt x="6" y="29"/>
                  </a:cubicBezTo>
                  <a:cubicBezTo>
                    <a:pt x="4" y="29"/>
                    <a:pt x="2" y="26"/>
                    <a:pt x="0" y="24"/>
                  </a:cubicBezTo>
                  <a:cubicBezTo>
                    <a:pt x="1" y="22"/>
                    <a:pt x="4" y="21"/>
                    <a:pt x="7" y="20"/>
                  </a:cubicBezTo>
                  <a:cubicBezTo>
                    <a:pt x="31" y="17"/>
                    <a:pt x="55" y="15"/>
                    <a:pt x="79" y="9"/>
                  </a:cubicBezTo>
                  <a:cubicBezTo>
                    <a:pt x="87" y="7"/>
                    <a:pt x="95" y="5"/>
                    <a:pt x="103" y="2"/>
                  </a:cubicBezTo>
                  <a:cubicBezTo>
                    <a:pt x="106" y="2"/>
                    <a:pt x="108" y="0"/>
                    <a:pt x="111" y="4"/>
                  </a:cubicBezTo>
                  <a:cubicBezTo>
                    <a:pt x="98" y="9"/>
                    <a:pt x="86" y="13"/>
                    <a:pt x="74" y="18"/>
                  </a:cubicBezTo>
                  <a:cubicBezTo>
                    <a:pt x="65" y="21"/>
                    <a:pt x="55" y="23"/>
                    <a:pt x="48" y="31"/>
                  </a:cubicBezTo>
                  <a:cubicBezTo>
                    <a:pt x="45" y="35"/>
                    <a:pt x="38" y="29"/>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9" name="Freeform 165"/>
            <p:cNvSpPr>
              <a:spLocks/>
            </p:cNvSpPr>
            <p:nvPr userDrawn="1"/>
          </p:nvSpPr>
          <p:spPr bwMode="auto">
            <a:xfrm>
              <a:off x="-13852525" y="2392363"/>
              <a:ext cx="236537" cy="238125"/>
            </a:xfrm>
            <a:custGeom>
              <a:avLst/>
              <a:gdLst>
                <a:gd name="T0" fmla="*/ 42 w 76"/>
                <a:gd name="T1" fmla="*/ 65 h 65"/>
                <a:gd name="T2" fmla="*/ 30 w 76"/>
                <a:gd name="T3" fmla="*/ 59 h 65"/>
                <a:gd name="T4" fmla="*/ 29 w 76"/>
                <a:gd name="T5" fmla="*/ 57 h 65"/>
                <a:gd name="T6" fmla="*/ 29 w 76"/>
                <a:gd name="T7" fmla="*/ 49 h 65"/>
                <a:gd name="T8" fmla="*/ 39 w 76"/>
                <a:gd name="T9" fmla="*/ 37 h 65"/>
                <a:gd name="T10" fmla="*/ 25 w 76"/>
                <a:gd name="T11" fmla="*/ 46 h 65"/>
                <a:gd name="T12" fmla="*/ 19 w 76"/>
                <a:gd name="T13" fmla="*/ 49 h 65"/>
                <a:gd name="T14" fmla="*/ 2 w 76"/>
                <a:gd name="T15" fmla="*/ 42 h 65"/>
                <a:gd name="T16" fmla="*/ 0 w 76"/>
                <a:gd name="T17" fmla="*/ 38 h 65"/>
                <a:gd name="T18" fmla="*/ 24 w 76"/>
                <a:gd name="T19" fmla="*/ 35 h 65"/>
                <a:gd name="T20" fmla="*/ 74 w 76"/>
                <a:gd name="T21" fmla="*/ 0 h 65"/>
                <a:gd name="T22" fmla="*/ 71 w 76"/>
                <a:gd name="T23" fmla="*/ 8 h 65"/>
                <a:gd name="T24" fmla="*/ 48 w 76"/>
                <a:gd name="T25" fmla="*/ 41 h 65"/>
                <a:gd name="T26" fmla="*/ 42 w 76"/>
                <a:gd name="T27" fmla="*/ 50 h 65"/>
                <a:gd name="T28" fmla="*/ 42 w 76"/>
                <a:gd name="T2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65">
                  <a:moveTo>
                    <a:pt x="42" y="65"/>
                  </a:moveTo>
                  <a:cubicBezTo>
                    <a:pt x="37" y="65"/>
                    <a:pt x="35" y="59"/>
                    <a:pt x="30" y="59"/>
                  </a:cubicBezTo>
                  <a:cubicBezTo>
                    <a:pt x="29" y="59"/>
                    <a:pt x="29" y="58"/>
                    <a:pt x="29" y="57"/>
                  </a:cubicBezTo>
                  <a:cubicBezTo>
                    <a:pt x="27" y="54"/>
                    <a:pt x="27" y="52"/>
                    <a:pt x="29" y="49"/>
                  </a:cubicBezTo>
                  <a:cubicBezTo>
                    <a:pt x="29" y="43"/>
                    <a:pt x="37" y="42"/>
                    <a:pt x="39" y="37"/>
                  </a:cubicBezTo>
                  <a:cubicBezTo>
                    <a:pt x="35" y="40"/>
                    <a:pt x="32" y="47"/>
                    <a:pt x="25" y="46"/>
                  </a:cubicBezTo>
                  <a:cubicBezTo>
                    <a:pt x="23" y="47"/>
                    <a:pt x="21" y="48"/>
                    <a:pt x="19" y="49"/>
                  </a:cubicBezTo>
                  <a:cubicBezTo>
                    <a:pt x="12" y="49"/>
                    <a:pt x="7" y="46"/>
                    <a:pt x="2" y="42"/>
                  </a:cubicBezTo>
                  <a:cubicBezTo>
                    <a:pt x="1" y="41"/>
                    <a:pt x="1" y="39"/>
                    <a:pt x="0" y="38"/>
                  </a:cubicBezTo>
                  <a:cubicBezTo>
                    <a:pt x="9" y="44"/>
                    <a:pt x="16" y="40"/>
                    <a:pt x="24" y="35"/>
                  </a:cubicBezTo>
                  <a:cubicBezTo>
                    <a:pt x="40" y="23"/>
                    <a:pt x="57" y="12"/>
                    <a:pt x="74" y="0"/>
                  </a:cubicBezTo>
                  <a:cubicBezTo>
                    <a:pt x="76" y="5"/>
                    <a:pt x="73" y="6"/>
                    <a:pt x="71" y="8"/>
                  </a:cubicBezTo>
                  <a:cubicBezTo>
                    <a:pt x="62" y="18"/>
                    <a:pt x="53" y="28"/>
                    <a:pt x="48" y="41"/>
                  </a:cubicBezTo>
                  <a:cubicBezTo>
                    <a:pt x="47" y="44"/>
                    <a:pt x="45" y="48"/>
                    <a:pt x="42" y="50"/>
                  </a:cubicBezTo>
                  <a:cubicBezTo>
                    <a:pt x="35" y="55"/>
                    <a:pt x="36" y="59"/>
                    <a:pt x="42"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0" name="Freeform 166"/>
            <p:cNvSpPr>
              <a:spLocks/>
            </p:cNvSpPr>
            <p:nvPr userDrawn="1"/>
          </p:nvSpPr>
          <p:spPr bwMode="auto">
            <a:xfrm>
              <a:off x="-12431713" y="3424238"/>
              <a:ext cx="285750" cy="190500"/>
            </a:xfrm>
            <a:custGeom>
              <a:avLst/>
              <a:gdLst>
                <a:gd name="T0" fmla="*/ 26 w 92"/>
                <a:gd name="T1" fmla="*/ 48 h 52"/>
                <a:gd name="T2" fmla="*/ 48 w 92"/>
                <a:gd name="T3" fmla="*/ 31 h 52"/>
                <a:gd name="T4" fmla="*/ 47 w 92"/>
                <a:gd name="T5" fmla="*/ 30 h 52"/>
                <a:gd name="T6" fmla="*/ 20 w 92"/>
                <a:gd name="T7" fmla="*/ 46 h 52"/>
                <a:gd name="T8" fmla="*/ 0 w 92"/>
                <a:gd name="T9" fmla="*/ 42 h 52"/>
                <a:gd name="T10" fmla="*/ 92 w 92"/>
                <a:gd name="T11" fmla="*/ 0 h 52"/>
                <a:gd name="T12" fmla="*/ 82 w 92"/>
                <a:gd name="T13" fmla="*/ 10 h 52"/>
                <a:gd name="T14" fmla="*/ 70 w 92"/>
                <a:gd name="T15" fmla="*/ 19 h 52"/>
                <a:gd name="T16" fmla="*/ 34 w 92"/>
                <a:gd name="T17" fmla="*/ 46 h 52"/>
                <a:gd name="T18" fmla="*/ 26 w 92"/>
                <a:gd name="T19"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52">
                  <a:moveTo>
                    <a:pt x="26" y="48"/>
                  </a:moveTo>
                  <a:cubicBezTo>
                    <a:pt x="34" y="42"/>
                    <a:pt x="41" y="37"/>
                    <a:pt x="48" y="31"/>
                  </a:cubicBezTo>
                  <a:cubicBezTo>
                    <a:pt x="48" y="31"/>
                    <a:pt x="47" y="30"/>
                    <a:pt x="47" y="30"/>
                  </a:cubicBezTo>
                  <a:cubicBezTo>
                    <a:pt x="38" y="35"/>
                    <a:pt x="29" y="41"/>
                    <a:pt x="20" y="46"/>
                  </a:cubicBezTo>
                  <a:cubicBezTo>
                    <a:pt x="10" y="52"/>
                    <a:pt x="7" y="52"/>
                    <a:pt x="0" y="42"/>
                  </a:cubicBezTo>
                  <a:cubicBezTo>
                    <a:pt x="31" y="30"/>
                    <a:pt x="62" y="15"/>
                    <a:pt x="92" y="0"/>
                  </a:cubicBezTo>
                  <a:cubicBezTo>
                    <a:pt x="90" y="4"/>
                    <a:pt x="90" y="4"/>
                    <a:pt x="82" y="10"/>
                  </a:cubicBezTo>
                  <a:cubicBezTo>
                    <a:pt x="78" y="13"/>
                    <a:pt x="75" y="16"/>
                    <a:pt x="70" y="19"/>
                  </a:cubicBezTo>
                  <a:cubicBezTo>
                    <a:pt x="58" y="28"/>
                    <a:pt x="46" y="37"/>
                    <a:pt x="34" y="46"/>
                  </a:cubicBezTo>
                  <a:cubicBezTo>
                    <a:pt x="32" y="48"/>
                    <a:pt x="29" y="48"/>
                    <a:pt x="2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1" name="Freeform 167"/>
            <p:cNvSpPr>
              <a:spLocks/>
            </p:cNvSpPr>
            <p:nvPr userDrawn="1"/>
          </p:nvSpPr>
          <p:spPr bwMode="auto">
            <a:xfrm>
              <a:off x="-12900025" y="3092450"/>
              <a:ext cx="269875" cy="239713"/>
            </a:xfrm>
            <a:custGeom>
              <a:avLst/>
              <a:gdLst>
                <a:gd name="T0" fmla="*/ 32 w 87"/>
                <a:gd name="T1" fmla="*/ 64 h 65"/>
                <a:gd name="T2" fmla="*/ 20 w 87"/>
                <a:gd name="T3" fmla="*/ 57 h 65"/>
                <a:gd name="T4" fmla="*/ 0 w 87"/>
                <a:gd name="T5" fmla="*/ 44 h 65"/>
                <a:gd name="T6" fmla="*/ 32 w 87"/>
                <a:gd name="T7" fmla="*/ 31 h 65"/>
                <a:gd name="T8" fmla="*/ 80 w 87"/>
                <a:gd name="T9" fmla="*/ 4 h 65"/>
                <a:gd name="T10" fmla="*/ 87 w 87"/>
                <a:gd name="T11" fmla="*/ 1 h 65"/>
                <a:gd name="T12" fmla="*/ 54 w 87"/>
                <a:gd name="T13" fmla="*/ 29 h 65"/>
                <a:gd name="T14" fmla="*/ 25 w 87"/>
                <a:gd name="T15" fmla="*/ 52 h 65"/>
                <a:gd name="T16" fmla="*/ 25 w 87"/>
                <a:gd name="T17" fmla="*/ 58 h 65"/>
                <a:gd name="T18" fmla="*/ 32 w 87"/>
                <a:gd name="T19" fmla="*/ 6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65">
                  <a:moveTo>
                    <a:pt x="32" y="64"/>
                  </a:moveTo>
                  <a:cubicBezTo>
                    <a:pt x="26" y="65"/>
                    <a:pt x="23" y="60"/>
                    <a:pt x="20" y="57"/>
                  </a:cubicBezTo>
                  <a:cubicBezTo>
                    <a:pt x="14" y="51"/>
                    <a:pt x="6" y="49"/>
                    <a:pt x="0" y="44"/>
                  </a:cubicBezTo>
                  <a:cubicBezTo>
                    <a:pt x="13" y="47"/>
                    <a:pt x="21" y="35"/>
                    <a:pt x="32" y="31"/>
                  </a:cubicBezTo>
                  <a:cubicBezTo>
                    <a:pt x="49" y="24"/>
                    <a:pt x="64" y="13"/>
                    <a:pt x="80" y="4"/>
                  </a:cubicBezTo>
                  <a:cubicBezTo>
                    <a:pt x="81" y="3"/>
                    <a:pt x="83" y="0"/>
                    <a:pt x="87" y="1"/>
                  </a:cubicBezTo>
                  <a:cubicBezTo>
                    <a:pt x="75" y="11"/>
                    <a:pt x="65" y="20"/>
                    <a:pt x="54" y="29"/>
                  </a:cubicBezTo>
                  <a:cubicBezTo>
                    <a:pt x="45" y="37"/>
                    <a:pt x="35" y="45"/>
                    <a:pt x="25" y="52"/>
                  </a:cubicBezTo>
                  <a:cubicBezTo>
                    <a:pt x="22" y="54"/>
                    <a:pt x="22" y="56"/>
                    <a:pt x="25" y="58"/>
                  </a:cubicBezTo>
                  <a:cubicBezTo>
                    <a:pt x="27" y="60"/>
                    <a:pt x="29" y="62"/>
                    <a:pt x="32"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2" name="Freeform 168"/>
            <p:cNvSpPr>
              <a:spLocks/>
            </p:cNvSpPr>
            <p:nvPr userDrawn="1"/>
          </p:nvSpPr>
          <p:spPr bwMode="auto">
            <a:xfrm>
              <a:off x="-13371513" y="2752725"/>
              <a:ext cx="236537" cy="223838"/>
            </a:xfrm>
            <a:custGeom>
              <a:avLst/>
              <a:gdLst>
                <a:gd name="T0" fmla="*/ 19 w 76"/>
                <a:gd name="T1" fmla="*/ 61 h 61"/>
                <a:gd name="T2" fmla="*/ 0 w 76"/>
                <a:gd name="T3" fmla="*/ 46 h 61"/>
                <a:gd name="T4" fmla="*/ 26 w 76"/>
                <a:gd name="T5" fmla="*/ 33 h 61"/>
                <a:gd name="T6" fmla="*/ 74 w 76"/>
                <a:gd name="T7" fmla="*/ 0 h 61"/>
                <a:gd name="T8" fmla="*/ 76 w 76"/>
                <a:gd name="T9" fmla="*/ 3 h 61"/>
                <a:gd name="T10" fmla="*/ 46 w 76"/>
                <a:gd name="T11" fmla="*/ 30 h 61"/>
                <a:gd name="T12" fmla="*/ 34 w 76"/>
                <a:gd name="T13" fmla="*/ 46 h 61"/>
                <a:gd name="T14" fmla="*/ 27 w 76"/>
                <a:gd name="T15" fmla="*/ 52 h 61"/>
                <a:gd name="T16" fmla="*/ 19 w 76"/>
                <a:gd name="T1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1">
                  <a:moveTo>
                    <a:pt x="19" y="61"/>
                  </a:moveTo>
                  <a:cubicBezTo>
                    <a:pt x="11" y="59"/>
                    <a:pt x="4" y="54"/>
                    <a:pt x="0" y="46"/>
                  </a:cubicBezTo>
                  <a:cubicBezTo>
                    <a:pt x="12" y="47"/>
                    <a:pt x="18" y="38"/>
                    <a:pt x="26" y="33"/>
                  </a:cubicBezTo>
                  <a:cubicBezTo>
                    <a:pt x="43" y="23"/>
                    <a:pt x="59" y="13"/>
                    <a:pt x="74" y="0"/>
                  </a:cubicBezTo>
                  <a:cubicBezTo>
                    <a:pt x="74" y="1"/>
                    <a:pt x="75" y="2"/>
                    <a:pt x="76" y="3"/>
                  </a:cubicBezTo>
                  <a:cubicBezTo>
                    <a:pt x="66" y="12"/>
                    <a:pt x="56" y="21"/>
                    <a:pt x="46" y="30"/>
                  </a:cubicBezTo>
                  <a:cubicBezTo>
                    <a:pt x="41" y="35"/>
                    <a:pt x="36" y="39"/>
                    <a:pt x="34" y="46"/>
                  </a:cubicBezTo>
                  <a:cubicBezTo>
                    <a:pt x="33" y="49"/>
                    <a:pt x="30" y="51"/>
                    <a:pt x="27" y="52"/>
                  </a:cubicBezTo>
                  <a:cubicBezTo>
                    <a:pt x="23" y="54"/>
                    <a:pt x="21" y="57"/>
                    <a:pt x="1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3" name="Freeform 169"/>
            <p:cNvSpPr>
              <a:spLocks/>
            </p:cNvSpPr>
            <p:nvPr userDrawn="1"/>
          </p:nvSpPr>
          <p:spPr bwMode="auto">
            <a:xfrm>
              <a:off x="-11891963" y="3760788"/>
              <a:ext cx="257175" cy="187325"/>
            </a:xfrm>
            <a:custGeom>
              <a:avLst/>
              <a:gdLst>
                <a:gd name="T0" fmla="*/ 7 w 83"/>
                <a:gd name="T1" fmla="*/ 51 h 51"/>
                <a:gd name="T2" fmla="*/ 1 w 83"/>
                <a:gd name="T3" fmla="*/ 45 h 51"/>
                <a:gd name="T4" fmla="*/ 5 w 83"/>
                <a:gd name="T5" fmla="*/ 41 h 51"/>
                <a:gd name="T6" fmla="*/ 79 w 83"/>
                <a:gd name="T7" fmla="*/ 1 h 51"/>
                <a:gd name="T8" fmla="*/ 83 w 83"/>
                <a:gd name="T9" fmla="*/ 0 h 51"/>
                <a:gd name="T10" fmla="*/ 48 w 83"/>
                <a:gd name="T11" fmla="*/ 26 h 51"/>
                <a:gd name="T12" fmla="*/ 11 w 83"/>
                <a:gd name="T13" fmla="*/ 46 h 51"/>
                <a:gd name="T14" fmla="*/ 7 w 83"/>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1">
                  <a:moveTo>
                    <a:pt x="7" y="51"/>
                  </a:moveTo>
                  <a:cubicBezTo>
                    <a:pt x="4" y="50"/>
                    <a:pt x="1" y="49"/>
                    <a:pt x="1" y="45"/>
                  </a:cubicBezTo>
                  <a:cubicBezTo>
                    <a:pt x="0" y="43"/>
                    <a:pt x="3" y="42"/>
                    <a:pt x="5" y="41"/>
                  </a:cubicBezTo>
                  <a:cubicBezTo>
                    <a:pt x="31" y="30"/>
                    <a:pt x="55" y="15"/>
                    <a:pt x="79" y="1"/>
                  </a:cubicBezTo>
                  <a:cubicBezTo>
                    <a:pt x="80" y="0"/>
                    <a:pt x="82" y="0"/>
                    <a:pt x="83" y="0"/>
                  </a:cubicBezTo>
                  <a:cubicBezTo>
                    <a:pt x="72" y="10"/>
                    <a:pt x="60" y="19"/>
                    <a:pt x="48" y="26"/>
                  </a:cubicBezTo>
                  <a:cubicBezTo>
                    <a:pt x="36" y="34"/>
                    <a:pt x="25" y="43"/>
                    <a:pt x="11" y="46"/>
                  </a:cubicBezTo>
                  <a:cubicBezTo>
                    <a:pt x="9" y="47"/>
                    <a:pt x="8" y="49"/>
                    <a:pt x="7"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4" name="Freeform 170"/>
            <p:cNvSpPr>
              <a:spLocks/>
            </p:cNvSpPr>
            <p:nvPr userDrawn="1"/>
          </p:nvSpPr>
          <p:spPr bwMode="auto">
            <a:xfrm>
              <a:off x="-7585075" y="5213350"/>
              <a:ext cx="61912" cy="33338"/>
            </a:xfrm>
            <a:custGeom>
              <a:avLst/>
              <a:gdLst>
                <a:gd name="T0" fmla="*/ 3 w 20"/>
                <a:gd name="T1" fmla="*/ 8 h 9"/>
                <a:gd name="T2" fmla="*/ 0 w 20"/>
                <a:gd name="T3" fmla="*/ 4 h 9"/>
                <a:gd name="T4" fmla="*/ 14 w 20"/>
                <a:gd name="T5" fmla="*/ 1 h 9"/>
                <a:gd name="T6" fmla="*/ 20 w 20"/>
                <a:gd name="T7" fmla="*/ 5 h 9"/>
                <a:gd name="T8" fmla="*/ 14 w 20"/>
                <a:gd name="T9" fmla="*/ 8 h 9"/>
                <a:gd name="T10" fmla="*/ 3 w 20"/>
                <a:gd name="T11" fmla="*/ 8 h 9"/>
              </a:gdLst>
              <a:ahLst/>
              <a:cxnLst>
                <a:cxn ang="0">
                  <a:pos x="T0" y="T1"/>
                </a:cxn>
                <a:cxn ang="0">
                  <a:pos x="T2" y="T3"/>
                </a:cxn>
                <a:cxn ang="0">
                  <a:pos x="T4" y="T5"/>
                </a:cxn>
                <a:cxn ang="0">
                  <a:pos x="T6" y="T7"/>
                </a:cxn>
                <a:cxn ang="0">
                  <a:pos x="T8" y="T9"/>
                </a:cxn>
                <a:cxn ang="0">
                  <a:pos x="T10" y="T11"/>
                </a:cxn>
              </a:cxnLst>
              <a:rect l="0" t="0" r="r" b="b"/>
              <a:pathLst>
                <a:path w="20" h="9">
                  <a:moveTo>
                    <a:pt x="3" y="8"/>
                  </a:moveTo>
                  <a:cubicBezTo>
                    <a:pt x="3" y="6"/>
                    <a:pt x="2" y="4"/>
                    <a:pt x="0" y="4"/>
                  </a:cubicBezTo>
                  <a:cubicBezTo>
                    <a:pt x="4" y="1"/>
                    <a:pt x="9" y="3"/>
                    <a:pt x="14" y="1"/>
                  </a:cubicBezTo>
                  <a:cubicBezTo>
                    <a:pt x="16" y="0"/>
                    <a:pt x="20" y="2"/>
                    <a:pt x="20" y="5"/>
                  </a:cubicBezTo>
                  <a:cubicBezTo>
                    <a:pt x="20" y="9"/>
                    <a:pt x="16" y="8"/>
                    <a:pt x="14" y="8"/>
                  </a:cubicBezTo>
                  <a:cubicBezTo>
                    <a:pt x="10" y="8"/>
                    <a:pt x="7" y="8"/>
                    <a:pt x="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5" name="Freeform 171"/>
            <p:cNvSpPr>
              <a:spLocks/>
            </p:cNvSpPr>
            <p:nvPr userDrawn="1"/>
          </p:nvSpPr>
          <p:spPr bwMode="auto">
            <a:xfrm>
              <a:off x="-11622088" y="3690938"/>
              <a:ext cx="68262" cy="47625"/>
            </a:xfrm>
            <a:custGeom>
              <a:avLst/>
              <a:gdLst>
                <a:gd name="T0" fmla="*/ 3 w 22"/>
                <a:gd name="T1" fmla="*/ 13 h 13"/>
                <a:gd name="T2" fmla="*/ 0 w 22"/>
                <a:gd name="T3" fmla="*/ 9 h 13"/>
                <a:gd name="T4" fmla="*/ 22 w 22"/>
                <a:gd name="T5" fmla="*/ 0 h 13"/>
                <a:gd name="T6" fmla="*/ 3 w 22"/>
                <a:gd name="T7" fmla="*/ 13 h 13"/>
              </a:gdLst>
              <a:ahLst/>
              <a:cxnLst>
                <a:cxn ang="0">
                  <a:pos x="T0" y="T1"/>
                </a:cxn>
                <a:cxn ang="0">
                  <a:pos x="T2" y="T3"/>
                </a:cxn>
                <a:cxn ang="0">
                  <a:pos x="T4" y="T5"/>
                </a:cxn>
                <a:cxn ang="0">
                  <a:pos x="T6" y="T7"/>
                </a:cxn>
              </a:cxnLst>
              <a:rect l="0" t="0" r="r" b="b"/>
              <a:pathLst>
                <a:path w="22" h="13">
                  <a:moveTo>
                    <a:pt x="3" y="13"/>
                  </a:moveTo>
                  <a:cubicBezTo>
                    <a:pt x="6" y="8"/>
                    <a:pt x="2" y="9"/>
                    <a:pt x="0" y="9"/>
                  </a:cubicBezTo>
                  <a:cubicBezTo>
                    <a:pt x="6" y="5"/>
                    <a:pt x="13" y="2"/>
                    <a:pt x="22" y="0"/>
                  </a:cubicBezTo>
                  <a:cubicBezTo>
                    <a:pt x="17" y="7"/>
                    <a:pt x="11" y="11"/>
                    <a:pt x="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6" name="Freeform 172"/>
            <p:cNvSpPr>
              <a:spLocks/>
            </p:cNvSpPr>
            <p:nvPr userDrawn="1"/>
          </p:nvSpPr>
          <p:spPr bwMode="auto">
            <a:xfrm>
              <a:off x="-10061575" y="3614738"/>
              <a:ext cx="68262" cy="47625"/>
            </a:xfrm>
            <a:custGeom>
              <a:avLst/>
              <a:gdLst>
                <a:gd name="T0" fmla="*/ 2 w 22"/>
                <a:gd name="T1" fmla="*/ 13 h 13"/>
                <a:gd name="T2" fmla="*/ 0 w 22"/>
                <a:gd name="T3" fmla="*/ 9 h 13"/>
                <a:gd name="T4" fmla="*/ 22 w 22"/>
                <a:gd name="T5" fmla="*/ 0 h 13"/>
                <a:gd name="T6" fmla="*/ 2 w 22"/>
                <a:gd name="T7" fmla="*/ 13 h 13"/>
              </a:gdLst>
              <a:ahLst/>
              <a:cxnLst>
                <a:cxn ang="0">
                  <a:pos x="T0" y="T1"/>
                </a:cxn>
                <a:cxn ang="0">
                  <a:pos x="T2" y="T3"/>
                </a:cxn>
                <a:cxn ang="0">
                  <a:pos x="T4" y="T5"/>
                </a:cxn>
                <a:cxn ang="0">
                  <a:pos x="T6" y="T7"/>
                </a:cxn>
              </a:cxnLst>
              <a:rect l="0" t="0" r="r" b="b"/>
              <a:pathLst>
                <a:path w="22" h="13">
                  <a:moveTo>
                    <a:pt x="2" y="13"/>
                  </a:moveTo>
                  <a:cubicBezTo>
                    <a:pt x="3" y="11"/>
                    <a:pt x="3" y="9"/>
                    <a:pt x="0" y="9"/>
                  </a:cubicBezTo>
                  <a:cubicBezTo>
                    <a:pt x="8" y="7"/>
                    <a:pt x="13" y="0"/>
                    <a:pt x="22" y="0"/>
                  </a:cubicBezTo>
                  <a:cubicBezTo>
                    <a:pt x="16" y="5"/>
                    <a:pt x="9" y="10"/>
                    <a:pt x="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7" name="Freeform 173"/>
            <p:cNvSpPr>
              <a:spLocks/>
            </p:cNvSpPr>
            <p:nvPr userDrawn="1"/>
          </p:nvSpPr>
          <p:spPr bwMode="auto">
            <a:xfrm>
              <a:off x="-8982075" y="3967163"/>
              <a:ext cx="87312" cy="25400"/>
            </a:xfrm>
            <a:custGeom>
              <a:avLst/>
              <a:gdLst>
                <a:gd name="T0" fmla="*/ 0 w 28"/>
                <a:gd name="T1" fmla="*/ 6 h 7"/>
                <a:gd name="T2" fmla="*/ 28 w 28"/>
                <a:gd name="T3" fmla="*/ 0 h 7"/>
                <a:gd name="T4" fmla="*/ 10 w 28"/>
                <a:gd name="T5" fmla="*/ 6 h 7"/>
                <a:gd name="T6" fmla="*/ 0 w 28"/>
                <a:gd name="T7" fmla="*/ 6 h 7"/>
              </a:gdLst>
              <a:ahLst/>
              <a:cxnLst>
                <a:cxn ang="0">
                  <a:pos x="T0" y="T1"/>
                </a:cxn>
                <a:cxn ang="0">
                  <a:pos x="T2" y="T3"/>
                </a:cxn>
                <a:cxn ang="0">
                  <a:pos x="T4" y="T5"/>
                </a:cxn>
                <a:cxn ang="0">
                  <a:pos x="T6" y="T7"/>
                </a:cxn>
              </a:cxnLst>
              <a:rect l="0" t="0" r="r" b="b"/>
              <a:pathLst>
                <a:path w="28" h="7">
                  <a:moveTo>
                    <a:pt x="0" y="6"/>
                  </a:moveTo>
                  <a:cubicBezTo>
                    <a:pt x="9" y="2"/>
                    <a:pt x="18" y="1"/>
                    <a:pt x="28" y="0"/>
                  </a:cubicBezTo>
                  <a:cubicBezTo>
                    <a:pt x="24" y="7"/>
                    <a:pt x="16" y="5"/>
                    <a:pt x="10" y="6"/>
                  </a:cubicBezTo>
                  <a:cubicBezTo>
                    <a:pt x="6" y="7"/>
                    <a:pt x="3" y="6"/>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8" name="Freeform 174"/>
            <p:cNvSpPr>
              <a:spLocks/>
            </p:cNvSpPr>
            <p:nvPr userDrawn="1"/>
          </p:nvSpPr>
          <p:spPr bwMode="auto">
            <a:xfrm>
              <a:off x="-9151938" y="2879725"/>
              <a:ext cx="55562" cy="63500"/>
            </a:xfrm>
            <a:custGeom>
              <a:avLst/>
              <a:gdLst>
                <a:gd name="T0" fmla="*/ 4 w 18"/>
                <a:gd name="T1" fmla="*/ 17 h 17"/>
                <a:gd name="T2" fmla="*/ 0 w 18"/>
                <a:gd name="T3" fmla="*/ 15 h 17"/>
                <a:gd name="T4" fmla="*/ 18 w 18"/>
                <a:gd name="T5" fmla="*/ 0 h 17"/>
                <a:gd name="T6" fmla="*/ 4 w 18"/>
                <a:gd name="T7" fmla="*/ 17 h 17"/>
              </a:gdLst>
              <a:ahLst/>
              <a:cxnLst>
                <a:cxn ang="0">
                  <a:pos x="T0" y="T1"/>
                </a:cxn>
                <a:cxn ang="0">
                  <a:pos x="T2" y="T3"/>
                </a:cxn>
                <a:cxn ang="0">
                  <a:pos x="T4" y="T5"/>
                </a:cxn>
                <a:cxn ang="0">
                  <a:pos x="T6" y="T7"/>
                </a:cxn>
              </a:cxnLst>
              <a:rect l="0" t="0" r="r" b="b"/>
              <a:pathLst>
                <a:path w="18" h="17">
                  <a:moveTo>
                    <a:pt x="4" y="17"/>
                  </a:moveTo>
                  <a:cubicBezTo>
                    <a:pt x="3" y="15"/>
                    <a:pt x="1" y="15"/>
                    <a:pt x="0" y="15"/>
                  </a:cubicBezTo>
                  <a:cubicBezTo>
                    <a:pt x="5" y="9"/>
                    <a:pt x="12" y="5"/>
                    <a:pt x="18" y="0"/>
                  </a:cubicBezTo>
                  <a:cubicBezTo>
                    <a:pt x="17" y="10"/>
                    <a:pt x="9" y="12"/>
                    <a:pt x="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9" name="Freeform 175"/>
            <p:cNvSpPr>
              <a:spLocks/>
            </p:cNvSpPr>
            <p:nvPr userDrawn="1"/>
          </p:nvSpPr>
          <p:spPr bwMode="auto">
            <a:xfrm>
              <a:off x="-12034838" y="3052763"/>
              <a:ext cx="58737" cy="61913"/>
            </a:xfrm>
            <a:custGeom>
              <a:avLst/>
              <a:gdLst>
                <a:gd name="T0" fmla="*/ 2 w 19"/>
                <a:gd name="T1" fmla="*/ 17 h 17"/>
                <a:gd name="T2" fmla="*/ 0 w 19"/>
                <a:gd name="T3" fmla="*/ 13 h 17"/>
                <a:gd name="T4" fmla="*/ 17 w 19"/>
                <a:gd name="T5" fmla="*/ 0 h 17"/>
                <a:gd name="T6" fmla="*/ 19 w 19"/>
                <a:gd name="T7" fmla="*/ 2 h 17"/>
                <a:gd name="T8" fmla="*/ 2 w 19"/>
                <a:gd name="T9" fmla="*/ 17 h 17"/>
              </a:gdLst>
              <a:ahLst/>
              <a:cxnLst>
                <a:cxn ang="0">
                  <a:pos x="T0" y="T1"/>
                </a:cxn>
                <a:cxn ang="0">
                  <a:pos x="T2" y="T3"/>
                </a:cxn>
                <a:cxn ang="0">
                  <a:pos x="T4" y="T5"/>
                </a:cxn>
                <a:cxn ang="0">
                  <a:pos x="T6" y="T7"/>
                </a:cxn>
                <a:cxn ang="0">
                  <a:pos x="T8" y="T9"/>
                </a:cxn>
              </a:cxnLst>
              <a:rect l="0" t="0" r="r" b="b"/>
              <a:pathLst>
                <a:path w="19" h="17">
                  <a:moveTo>
                    <a:pt x="2" y="17"/>
                  </a:moveTo>
                  <a:cubicBezTo>
                    <a:pt x="2" y="15"/>
                    <a:pt x="2" y="14"/>
                    <a:pt x="0" y="13"/>
                  </a:cubicBezTo>
                  <a:cubicBezTo>
                    <a:pt x="5" y="7"/>
                    <a:pt x="11" y="4"/>
                    <a:pt x="17" y="0"/>
                  </a:cubicBezTo>
                  <a:cubicBezTo>
                    <a:pt x="18" y="1"/>
                    <a:pt x="19" y="1"/>
                    <a:pt x="19" y="2"/>
                  </a:cubicBezTo>
                  <a:cubicBezTo>
                    <a:pt x="14" y="7"/>
                    <a:pt x="8" y="12"/>
                    <a:pt x="2"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0" name="Freeform 176"/>
            <p:cNvSpPr>
              <a:spLocks/>
            </p:cNvSpPr>
            <p:nvPr userDrawn="1"/>
          </p:nvSpPr>
          <p:spPr bwMode="auto">
            <a:xfrm>
              <a:off x="-11364913" y="3030538"/>
              <a:ext cx="57150" cy="41275"/>
            </a:xfrm>
            <a:custGeom>
              <a:avLst/>
              <a:gdLst>
                <a:gd name="T0" fmla="*/ 4 w 18"/>
                <a:gd name="T1" fmla="*/ 11 h 11"/>
                <a:gd name="T2" fmla="*/ 0 w 18"/>
                <a:gd name="T3" fmla="*/ 10 h 11"/>
                <a:gd name="T4" fmla="*/ 18 w 18"/>
                <a:gd name="T5" fmla="*/ 0 h 11"/>
                <a:gd name="T6" fmla="*/ 4 w 18"/>
                <a:gd name="T7" fmla="*/ 11 h 11"/>
              </a:gdLst>
              <a:ahLst/>
              <a:cxnLst>
                <a:cxn ang="0">
                  <a:pos x="T0" y="T1"/>
                </a:cxn>
                <a:cxn ang="0">
                  <a:pos x="T2" y="T3"/>
                </a:cxn>
                <a:cxn ang="0">
                  <a:pos x="T4" y="T5"/>
                </a:cxn>
                <a:cxn ang="0">
                  <a:pos x="T6" y="T7"/>
                </a:cxn>
              </a:cxnLst>
              <a:rect l="0" t="0" r="r" b="b"/>
              <a:pathLst>
                <a:path w="18" h="11">
                  <a:moveTo>
                    <a:pt x="4" y="11"/>
                  </a:moveTo>
                  <a:cubicBezTo>
                    <a:pt x="3" y="10"/>
                    <a:pt x="1" y="10"/>
                    <a:pt x="0" y="10"/>
                  </a:cubicBezTo>
                  <a:cubicBezTo>
                    <a:pt x="6" y="6"/>
                    <a:pt x="10" y="0"/>
                    <a:pt x="18" y="0"/>
                  </a:cubicBezTo>
                  <a:cubicBezTo>
                    <a:pt x="13" y="4"/>
                    <a:pt x="10" y="10"/>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1" name="Freeform 177"/>
            <p:cNvSpPr>
              <a:spLocks/>
            </p:cNvSpPr>
            <p:nvPr userDrawn="1"/>
          </p:nvSpPr>
          <p:spPr bwMode="auto">
            <a:xfrm>
              <a:off x="-7269163" y="5581650"/>
              <a:ext cx="68262" cy="28575"/>
            </a:xfrm>
            <a:custGeom>
              <a:avLst/>
              <a:gdLst>
                <a:gd name="T0" fmla="*/ 22 w 22"/>
                <a:gd name="T1" fmla="*/ 1 h 8"/>
                <a:gd name="T2" fmla="*/ 0 w 22"/>
                <a:gd name="T3" fmla="*/ 8 h 8"/>
                <a:gd name="T4" fmla="*/ 22 w 22"/>
                <a:gd name="T5" fmla="*/ 1 h 8"/>
              </a:gdLst>
              <a:ahLst/>
              <a:cxnLst>
                <a:cxn ang="0">
                  <a:pos x="T0" y="T1"/>
                </a:cxn>
                <a:cxn ang="0">
                  <a:pos x="T2" y="T3"/>
                </a:cxn>
                <a:cxn ang="0">
                  <a:pos x="T4" y="T5"/>
                </a:cxn>
              </a:cxnLst>
              <a:rect l="0" t="0" r="r" b="b"/>
              <a:pathLst>
                <a:path w="22" h="8">
                  <a:moveTo>
                    <a:pt x="22" y="1"/>
                  </a:moveTo>
                  <a:cubicBezTo>
                    <a:pt x="16" y="6"/>
                    <a:pt x="8" y="7"/>
                    <a:pt x="0" y="8"/>
                  </a:cubicBezTo>
                  <a:cubicBezTo>
                    <a:pt x="6" y="3"/>
                    <a:pt x="14"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2" name="Freeform 178"/>
            <p:cNvSpPr>
              <a:spLocks/>
            </p:cNvSpPr>
            <p:nvPr userDrawn="1"/>
          </p:nvSpPr>
          <p:spPr bwMode="auto">
            <a:xfrm>
              <a:off x="-6478588" y="3092450"/>
              <a:ext cx="44450" cy="49213"/>
            </a:xfrm>
            <a:custGeom>
              <a:avLst/>
              <a:gdLst>
                <a:gd name="T0" fmla="*/ 13 w 14"/>
                <a:gd name="T1" fmla="*/ 0 h 13"/>
                <a:gd name="T2" fmla="*/ 13 w 14"/>
                <a:gd name="T3" fmla="*/ 6 h 13"/>
                <a:gd name="T4" fmla="*/ 0 w 14"/>
                <a:gd name="T5" fmla="*/ 13 h 13"/>
                <a:gd name="T6" fmla="*/ 13 w 14"/>
                <a:gd name="T7" fmla="*/ 0 h 13"/>
              </a:gdLst>
              <a:ahLst/>
              <a:cxnLst>
                <a:cxn ang="0">
                  <a:pos x="T0" y="T1"/>
                </a:cxn>
                <a:cxn ang="0">
                  <a:pos x="T2" y="T3"/>
                </a:cxn>
                <a:cxn ang="0">
                  <a:pos x="T4" y="T5"/>
                </a:cxn>
                <a:cxn ang="0">
                  <a:pos x="T6" y="T7"/>
                </a:cxn>
              </a:cxnLst>
              <a:rect l="0" t="0" r="r" b="b"/>
              <a:pathLst>
                <a:path w="14" h="13">
                  <a:moveTo>
                    <a:pt x="13" y="0"/>
                  </a:moveTo>
                  <a:cubicBezTo>
                    <a:pt x="14" y="2"/>
                    <a:pt x="7" y="4"/>
                    <a:pt x="13" y="6"/>
                  </a:cubicBezTo>
                  <a:cubicBezTo>
                    <a:pt x="10" y="9"/>
                    <a:pt x="6" y="12"/>
                    <a:pt x="0" y="13"/>
                  </a:cubicBezTo>
                  <a:cubicBezTo>
                    <a:pt x="4" y="7"/>
                    <a:pt x="7" y="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3" name="Freeform 179"/>
            <p:cNvSpPr>
              <a:spLocks/>
            </p:cNvSpPr>
            <p:nvPr userDrawn="1"/>
          </p:nvSpPr>
          <p:spPr bwMode="auto">
            <a:xfrm>
              <a:off x="-8867775" y="5651500"/>
              <a:ext cx="125412" cy="14288"/>
            </a:xfrm>
            <a:custGeom>
              <a:avLst/>
              <a:gdLst>
                <a:gd name="T0" fmla="*/ 40 w 40"/>
                <a:gd name="T1" fmla="*/ 0 h 4"/>
                <a:gd name="T2" fmla="*/ 0 w 40"/>
                <a:gd name="T3" fmla="*/ 0 h 4"/>
                <a:gd name="T4" fmla="*/ 40 w 40"/>
                <a:gd name="T5" fmla="*/ 0 h 4"/>
              </a:gdLst>
              <a:ahLst/>
              <a:cxnLst>
                <a:cxn ang="0">
                  <a:pos x="T0" y="T1"/>
                </a:cxn>
                <a:cxn ang="0">
                  <a:pos x="T2" y="T3"/>
                </a:cxn>
                <a:cxn ang="0">
                  <a:pos x="T4" y="T5"/>
                </a:cxn>
              </a:cxnLst>
              <a:rect l="0" t="0" r="r" b="b"/>
              <a:pathLst>
                <a:path w="40" h="4">
                  <a:moveTo>
                    <a:pt x="40" y="0"/>
                  </a:moveTo>
                  <a:cubicBezTo>
                    <a:pt x="27" y="4"/>
                    <a:pt x="14" y="4"/>
                    <a:pt x="0" y="0"/>
                  </a:cubicBezTo>
                  <a:cubicBezTo>
                    <a:pt x="14" y="0"/>
                    <a:pt x="27"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4" name="Freeform 180"/>
            <p:cNvSpPr>
              <a:spLocks/>
            </p:cNvSpPr>
            <p:nvPr userDrawn="1"/>
          </p:nvSpPr>
          <p:spPr bwMode="auto">
            <a:xfrm>
              <a:off x="-13576300" y="2767013"/>
              <a:ext cx="41275" cy="28575"/>
            </a:xfrm>
            <a:custGeom>
              <a:avLst/>
              <a:gdLst>
                <a:gd name="T0" fmla="*/ 11 w 13"/>
                <a:gd name="T1" fmla="*/ 2 h 8"/>
                <a:gd name="T2" fmla="*/ 6 w 13"/>
                <a:gd name="T3" fmla="*/ 7 h 8"/>
                <a:gd name="T4" fmla="*/ 1 w 13"/>
                <a:gd name="T5" fmla="*/ 4 h 8"/>
                <a:gd name="T6" fmla="*/ 7 w 13"/>
                <a:gd name="T7" fmla="*/ 1 h 8"/>
                <a:gd name="T8" fmla="*/ 10 w 13"/>
                <a:gd name="T9" fmla="*/ 0 h 8"/>
                <a:gd name="T10" fmla="*/ 11 w 13"/>
                <a:gd name="T11" fmla="*/ 2 h 8"/>
              </a:gdLst>
              <a:ahLst/>
              <a:cxnLst>
                <a:cxn ang="0">
                  <a:pos x="T0" y="T1"/>
                </a:cxn>
                <a:cxn ang="0">
                  <a:pos x="T2" y="T3"/>
                </a:cxn>
                <a:cxn ang="0">
                  <a:pos x="T4" y="T5"/>
                </a:cxn>
                <a:cxn ang="0">
                  <a:pos x="T6" y="T7"/>
                </a:cxn>
                <a:cxn ang="0">
                  <a:pos x="T8" y="T9"/>
                </a:cxn>
                <a:cxn ang="0">
                  <a:pos x="T10" y="T11"/>
                </a:cxn>
              </a:cxnLst>
              <a:rect l="0" t="0" r="r" b="b"/>
              <a:pathLst>
                <a:path w="13" h="8">
                  <a:moveTo>
                    <a:pt x="11" y="2"/>
                  </a:moveTo>
                  <a:cubicBezTo>
                    <a:pt x="13" y="8"/>
                    <a:pt x="9" y="7"/>
                    <a:pt x="6" y="7"/>
                  </a:cubicBezTo>
                  <a:cubicBezTo>
                    <a:pt x="4" y="7"/>
                    <a:pt x="1" y="8"/>
                    <a:pt x="1" y="4"/>
                  </a:cubicBezTo>
                  <a:cubicBezTo>
                    <a:pt x="0" y="0"/>
                    <a:pt x="5" y="2"/>
                    <a:pt x="7" y="1"/>
                  </a:cubicBezTo>
                  <a:cubicBezTo>
                    <a:pt x="8" y="0"/>
                    <a:pt x="9" y="0"/>
                    <a:pt x="10" y="0"/>
                  </a:cubicBezTo>
                  <a:cubicBezTo>
                    <a:pt x="10" y="1"/>
                    <a:pt x="11" y="2"/>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5" name="Freeform 181"/>
            <p:cNvSpPr>
              <a:spLocks/>
            </p:cNvSpPr>
            <p:nvPr userDrawn="1"/>
          </p:nvSpPr>
          <p:spPr bwMode="auto">
            <a:xfrm>
              <a:off x="-7200900" y="5554663"/>
              <a:ext cx="71437" cy="30163"/>
            </a:xfrm>
            <a:custGeom>
              <a:avLst/>
              <a:gdLst>
                <a:gd name="T0" fmla="*/ 23 w 23"/>
                <a:gd name="T1" fmla="*/ 0 h 8"/>
                <a:gd name="T2" fmla="*/ 0 w 23"/>
                <a:gd name="T3" fmla="*/ 8 h 8"/>
                <a:gd name="T4" fmla="*/ 23 w 23"/>
                <a:gd name="T5" fmla="*/ 0 h 8"/>
              </a:gdLst>
              <a:ahLst/>
              <a:cxnLst>
                <a:cxn ang="0">
                  <a:pos x="T0" y="T1"/>
                </a:cxn>
                <a:cxn ang="0">
                  <a:pos x="T2" y="T3"/>
                </a:cxn>
                <a:cxn ang="0">
                  <a:pos x="T4" y="T5"/>
                </a:cxn>
              </a:cxnLst>
              <a:rect l="0" t="0" r="r" b="b"/>
              <a:pathLst>
                <a:path w="23" h="8">
                  <a:moveTo>
                    <a:pt x="23" y="0"/>
                  </a:moveTo>
                  <a:cubicBezTo>
                    <a:pt x="17" y="6"/>
                    <a:pt x="9" y="7"/>
                    <a:pt x="0" y="8"/>
                  </a:cubicBezTo>
                  <a:cubicBezTo>
                    <a:pt x="7" y="2"/>
                    <a:pt x="15" y="2"/>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6" name="Freeform 182"/>
            <p:cNvSpPr>
              <a:spLocks/>
            </p:cNvSpPr>
            <p:nvPr userDrawn="1"/>
          </p:nvSpPr>
          <p:spPr bwMode="auto">
            <a:xfrm>
              <a:off x="-9205913" y="2968625"/>
              <a:ext cx="41275" cy="47625"/>
            </a:xfrm>
            <a:custGeom>
              <a:avLst/>
              <a:gdLst>
                <a:gd name="T0" fmla="*/ 0 w 13"/>
                <a:gd name="T1" fmla="*/ 13 h 13"/>
                <a:gd name="T2" fmla="*/ 13 w 13"/>
                <a:gd name="T3" fmla="*/ 0 h 13"/>
                <a:gd name="T4" fmla="*/ 0 w 13"/>
                <a:gd name="T5" fmla="*/ 13 h 13"/>
              </a:gdLst>
              <a:ahLst/>
              <a:cxnLst>
                <a:cxn ang="0">
                  <a:pos x="T0" y="T1"/>
                </a:cxn>
                <a:cxn ang="0">
                  <a:pos x="T2" y="T3"/>
                </a:cxn>
                <a:cxn ang="0">
                  <a:pos x="T4" y="T5"/>
                </a:cxn>
              </a:cxnLst>
              <a:rect l="0" t="0" r="r" b="b"/>
              <a:pathLst>
                <a:path w="13" h="13">
                  <a:moveTo>
                    <a:pt x="0" y="13"/>
                  </a:moveTo>
                  <a:cubicBezTo>
                    <a:pt x="2" y="7"/>
                    <a:pt x="7" y="3"/>
                    <a:pt x="13" y="0"/>
                  </a:cubicBezTo>
                  <a:cubicBezTo>
                    <a:pt x="11" y="7"/>
                    <a:pt x="6" y="11"/>
                    <a:pt x="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7" name="Freeform 183"/>
            <p:cNvSpPr>
              <a:spLocks/>
            </p:cNvSpPr>
            <p:nvPr userDrawn="1"/>
          </p:nvSpPr>
          <p:spPr bwMode="auto">
            <a:xfrm>
              <a:off x="-7346950" y="5610225"/>
              <a:ext cx="77787" cy="36513"/>
            </a:xfrm>
            <a:custGeom>
              <a:avLst/>
              <a:gdLst>
                <a:gd name="T0" fmla="*/ 25 w 25"/>
                <a:gd name="T1" fmla="*/ 0 h 10"/>
                <a:gd name="T2" fmla="*/ 0 w 25"/>
                <a:gd name="T3" fmla="*/ 10 h 10"/>
                <a:gd name="T4" fmla="*/ 25 w 25"/>
                <a:gd name="T5" fmla="*/ 0 h 10"/>
              </a:gdLst>
              <a:ahLst/>
              <a:cxnLst>
                <a:cxn ang="0">
                  <a:pos x="T0" y="T1"/>
                </a:cxn>
                <a:cxn ang="0">
                  <a:pos x="T2" y="T3"/>
                </a:cxn>
                <a:cxn ang="0">
                  <a:pos x="T4" y="T5"/>
                </a:cxn>
              </a:cxnLst>
              <a:rect l="0" t="0" r="r" b="b"/>
              <a:pathLst>
                <a:path w="25" h="10">
                  <a:moveTo>
                    <a:pt x="25" y="0"/>
                  </a:moveTo>
                  <a:cubicBezTo>
                    <a:pt x="17" y="5"/>
                    <a:pt x="9" y="7"/>
                    <a:pt x="0" y="10"/>
                  </a:cubicBezTo>
                  <a:cubicBezTo>
                    <a:pt x="7" y="3"/>
                    <a:pt x="16" y="1"/>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8" name="Freeform 184"/>
            <p:cNvSpPr>
              <a:spLocks/>
            </p:cNvSpPr>
            <p:nvPr userDrawn="1"/>
          </p:nvSpPr>
          <p:spPr bwMode="auto">
            <a:xfrm>
              <a:off x="-7318375" y="5570538"/>
              <a:ext cx="39687" cy="28575"/>
            </a:xfrm>
            <a:custGeom>
              <a:avLst/>
              <a:gdLst>
                <a:gd name="T0" fmla="*/ 13 w 13"/>
                <a:gd name="T1" fmla="*/ 3 h 8"/>
                <a:gd name="T2" fmla="*/ 0 w 13"/>
                <a:gd name="T3" fmla="*/ 8 h 8"/>
                <a:gd name="T4" fmla="*/ 13 w 13"/>
                <a:gd name="T5" fmla="*/ 3 h 8"/>
              </a:gdLst>
              <a:ahLst/>
              <a:cxnLst>
                <a:cxn ang="0">
                  <a:pos x="T0" y="T1"/>
                </a:cxn>
                <a:cxn ang="0">
                  <a:pos x="T2" y="T3"/>
                </a:cxn>
                <a:cxn ang="0">
                  <a:pos x="T4" y="T5"/>
                </a:cxn>
              </a:cxnLst>
              <a:rect l="0" t="0" r="r" b="b"/>
              <a:pathLst>
                <a:path w="13" h="8">
                  <a:moveTo>
                    <a:pt x="13" y="3"/>
                  </a:moveTo>
                  <a:cubicBezTo>
                    <a:pt x="9" y="4"/>
                    <a:pt x="6" y="6"/>
                    <a:pt x="0" y="8"/>
                  </a:cubicBezTo>
                  <a:cubicBezTo>
                    <a:pt x="4" y="1"/>
                    <a:pt x="8" y="0"/>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9" name="Freeform 185"/>
            <p:cNvSpPr>
              <a:spLocks/>
            </p:cNvSpPr>
            <p:nvPr userDrawn="1"/>
          </p:nvSpPr>
          <p:spPr bwMode="auto">
            <a:xfrm>
              <a:off x="-8721725" y="5299075"/>
              <a:ext cx="44450" cy="28575"/>
            </a:xfrm>
            <a:custGeom>
              <a:avLst/>
              <a:gdLst>
                <a:gd name="T0" fmla="*/ 14 w 14"/>
                <a:gd name="T1" fmla="*/ 4 h 8"/>
                <a:gd name="T2" fmla="*/ 10 w 14"/>
                <a:gd name="T3" fmla="*/ 5 h 8"/>
                <a:gd name="T4" fmla="*/ 14 w 14"/>
                <a:gd name="T5" fmla="*/ 8 h 8"/>
                <a:gd name="T6" fmla="*/ 0 w 14"/>
                <a:gd name="T7" fmla="*/ 5 h 8"/>
                <a:gd name="T8" fmla="*/ 14 w 14"/>
                <a:gd name="T9" fmla="*/ 4 h 8"/>
              </a:gdLst>
              <a:ahLst/>
              <a:cxnLst>
                <a:cxn ang="0">
                  <a:pos x="T0" y="T1"/>
                </a:cxn>
                <a:cxn ang="0">
                  <a:pos x="T2" y="T3"/>
                </a:cxn>
                <a:cxn ang="0">
                  <a:pos x="T4" y="T5"/>
                </a:cxn>
                <a:cxn ang="0">
                  <a:pos x="T6" y="T7"/>
                </a:cxn>
                <a:cxn ang="0">
                  <a:pos x="T8" y="T9"/>
                </a:cxn>
              </a:cxnLst>
              <a:rect l="0" t="0" r="r" b="b"/>
              <a:pathLst>
                <a:path w="14" h="8">
                  <a:moveTo>
                    <a:pt x="14" y="4"/>
                  </a:moveTo>
                  <a:cubicBezTo>
                    <a:pt x="13" y="4"/>
                    <a:pt x="11" y="4"/>
                    <a:pt x="10" y="5"/>
                  </a:cubicBezTo>
                  <a:cubicBezTo>
                    <a:pt x="11" y="6"/>
                    <a:pt x="13" y="7"/>
                    <a:pt x="14" y="8"/>
                  </a:cubicBezTo>
                  <a:cubicBezTo>
                    <a:pt x="9" y="8"/>
                    <a:pt x="5" y="6"/>
                    <a:pt x="0" y="5"/>
                  </a:cubicBezTo>
                  <a:cubicBezTo>
                    <a:pt x="5" y="3"/>
                    <a:pt x="9" y="0"/>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0" name="Freeform 186"/>
            <p:cNvSpPr>
              <a:spLocks/>
            </p:cNvSpPr>
            <p:nvPr userDrawn="1"/>
          </p:nvSpPr>
          <p:spPr bwMode="auto">
            <a:xfrm>
              <a:off x="-10666413" y="3995738"/>
              <a:ext cx="65087" cy="19050"/>
            </a:xfrm>
            <a:custGeom>
              <a:avLst/>
              <a:gdLst>
                <a:gd name="T0" fmla="*/ 0 w 21"/>
                <a:gd name="T1" fmla="*/ 5 h 5"/>
                <a:gd name="T2" fmla="*/ 21 w 21"/>
                <a:gd name="T3" fmla="*/ 0 h 5"/>
                <a:gd name="T4" fmla="*/ 0 w 21"/>
                <a:gd name="T5" fmla="*/ 5 h 5"/>
              </a:gdLst>
              <a:ahLst/>
              <a:cxnLst>
                <a:cxn ang="0">
                  <a:pos x="T0" y="T1"/>
                </a:cxn>
                <a:cxn ang="0">
                  <a:pos x="T2" y="T3"/>
                </a:cxn>
                <a:cxn ang="0">
                  <a:pos x="T4" y="T5"/>
                </a:cxn>
              </a:cxnLst>
              <a:rect l="0" t="0" r="r" b="b"/>
              <a:pathLst>
                <a:path w="21" h="5">
                  <a:moveTo>
                    <a:pt x="0" y="5"/>
                  </a:moveTo>
                  <a:cubicBezTo>
                    <a:pt x="6" y="1"/>
                    <a:pt x="13" y="0"/>
                    <a:pt x="21" y="0"/>
                  </a:cubicBezTo>
                  <a:cubicBezTo>
                    <a:pt x="14" y="4"/>
                    <a:pt x="7" y="5"/>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1" name="Freeform 187"/>
            <p:cNvSpPr>
              <a:spLocks/>
            </p:cNvSpPr>
            <p:nvPr userDrawn="1"/>
          </p:nvSpPr>
          <p:spPr bwMode="auto">
            <a:xfrm>
              <a:off x="-7129463" y="5540375"/>
              <a:ext cx="46037" cy="25400"/>
            </a:xfrm>
            <a:custGeom>
              <a:avLst/>
              <a:gdLst>
                <a:gd name="T0" fmla="*/ 15 w 15"/>
                <a:gd name="T1" fmla="*/ 0 h 7"/>
                <a:gd name="T2" fmla="*/ 0 w 15"/>
                <a:gd name="T3" fmla="*/ 4 h 7"/>
                <a:gd name="T4" fmla="*/ 15 w 15"/>
                <a:gd name="T5" fmla="*/ 0 h 7"/>
              </a:gdLst>
              <a:ahLst/>
              <a:cxnLst>
                <a:cxn ang="0">
                  <a:pos x="T0" y="T1"/>
                </a:cxn>
                <a:cxn ang="0">
                  <a:pos x="T2" y="T3"/>
                </a:cxn>
                <a:cxn ang="0">
                  <a:pos x="T4" y="T5"/>
                </a:cxn>
              </a:cxnLst>
              <a:rect l="0" t="0" r="r" b="b"/>
              <a:pathLst>
                <a:path w="15" h="7">
                  <a:moveTo>
                    <a:pt x="15" y="0"/>
                  </a:moveTo>
                  <a:cubicBezTo>
                    <a:pt x="10" y="2"/>
                    <a:pt x="6" y="7"/>
                    <a:pt x="0" y="4"/>
                  </a:cubicBezTo>
                  <a:cubicBezTo>
                    <a:pt x="5" y="0"/>
                    <a:pt x="10"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2" name="Freeform 188"/>
            <p:cNvSpPr>
              <a:spLocks/>
            </p:cNvSpPr>
            <p:nvPr userDrawn="1"/>
          </p:nvSpPr>
          <p:spPr bwMode="auto">
            <a:xfrm>
              <a:off x="-7551738" y="4362450"/>
              <a:ext cx="46037" cy="30163"/>
            </a:xfrm>
            <a:custGeom>
              <a:avLst/>
              <a:gdLst>
                <a:gd name="T0" fmla="*/ 0 w 15"/>
                <a:gd name="T1" fmla="*/ 8 h 8"/>
                <a:gd name="T2" fmla="*/ 15 w 15"/>
                <a:gd name="T3" fmla="*/ 0 h 8"/>
                <a:gd name="T4" fmla="*/ 4 w 15"/>
                <a:gd name="T5" fmla="*/ 8 h 8"/>
                <a:gd name="T6" fmla="*/ 0 w 15"/>
                <a:gd name="T7" fmla="*/ 8 h 8"/>
              </a:gdLst>
              <a:ahLst/>
              <a:cxnLst>
                <a:cxn ang="0">
                  <a:pos x="T0" y="T1"/>
                </a:cxn>
                <a:cxn ang="0">
                  <a:pos x="T2" y="T3"/>
                </a:cxn>
                <a:cxn ang="0">
                  <a:pos x="T4" y="T5"/>
                </a:cxn>
                <a:cxn ang="0">
                  <a:pos x="T6" y="T7"/>
                </a:cxn>
              </a:cxnLst>
              <a:rect l="0" t="0" r="r" b="b"/>
              <a:pathLst>
                <a:path w="15" h="8">
                  <a:moveTo>
                    <a:pt x="0" y="8"/>
                  </a:moveTo>
                  <a:cubicBezTo>
                    <a:pt x="5" y="4"/>
                    <a:pt x="9" y="0"/>
                    <a:pt x="15" y="0"/>
                  </a:cubicBezTo>
                  <a:cubicBezTo>
                    <a:pt x="13" y="5"/>
                    <a:pt x="8" y="5"/>
                    <a:pt x="4" y="8"/>
                  </a:cubicBezTo>
                  <a:cubicBezTo>
                    <a:pt x="2" y="8"/>
                    <a:pt x="1" y="8"/>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3" name="Freeform 189"/>
            <p:cNvSpPr>
              <a:spLocks/>
            </p:cNvSpPr>
            <p:nvPr userDrawn="1"/>
          </p:nvSpPr>
          <p:spPr bwMode="auto">
            <a:xfrm>
              <a:off x="-13312775" y="2976563"/>
              <a:ext cx="38100" cy="39688"/>
            </a:xfrm>
            <a:custGeom>
              <a:avLst/>
              <a:gdLst>
                <a:gd name="T0" fmla="*/ 12 w 12"/>
                <a:gd name="T1" fmla="*/ 11 h 11"/>
                <a:gd name="T2" fmla="*/ 0 w 12"/>
                <a:gd name="T3" fmla="*/ 0 h 11"/>
                <a:gd name="T4" fmla="*/ 12 w 12"/>
                <a:gd name="T5" fmla="*/ 11 h 11"/>
              </a:gdLst>
              <a:ahLst/>
              <a:cxnLst>
                <a:cxn ang="0">
                  <a:pos x="T0" y="T1"/>
                </a:cxn>
                <a:cxn ang="0">
                  <a:pos x="T2" y="T3"/>
                </a:cxn>
                <a:cxn ang="0">
                  <a:pos x="T4" y="T5"/>
                </a:cxn>
              </a:cxnLst>
              <a:rect l="0" t="0" r="r" b="b"/>
              <a:pathLst>
                <a:path w="12" h="11">
                  <a:moveTo>
                    <a:pt x="12" y="11"/>
                  </a:moveTo>
                  <a:cubicBezTo>
                    <a:pt x="5" y="11"/>
                    <a:pt x="2" y="6"/>
                    <a:pt x="0" y="0"/>
                  </a:cubicBezTo>
                  <a:cubicBezTo>
                    <a:pt x="5" y="3"/>
                    <a:pt x="8" y="7"/>
                    <a:pt x="1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4" name="Freeform 190"/>
            <p:cNvSpPr>
              <a:spLocks/>
            </p:cNvSpPr>
            <p:nvPr userDrawn="1"/>
          </p:nvSpPr>
          <p:spPr bwMode="auto">
            <a:xfrm>
              <a:off x="-7493000" y="5672138"/>
              <a:ext cx="58737" cy="22225"/>
            </a:xfrm>
            <a:custGeom>
              <a:avLst/>
              <a:gdLst>
                <a:gd name="T0" fmla="*/ 19 w 19"/>
                <a:gd name="T1" fmla="*/ 0 h 6"/>
                <a:gd name="T2" fmla="*/ 0 w 19"/>
                <a:gd name="T3" fmla="*/ 6 h 6"/>
                <a:gd name="T4" fmla="*/ 19 w 19"/>
                <a:gd name="T5" fmla="*/ 0 h 6"/>
              </a:gdLst>
              <a:ahLst/>
              <a:cxnLst>
                <a:cxn ang="0">
                  <a:pos x="T0" y="T1"/>
                </a:cxn>
                <a:cxn ang="0">
                  <a:pos x="T2" y="T3"/>
                </a:cxn>
                <a:cxn ang="0">
                  <a:pos x="T4" y="T5"/>
                </a:cxn>
              </a:cxnLst>
              <a:rect l="0" t="0" r="r" b="b"/>
              <a:pathLst>
                <a:path w="19" h="6">
                  <a:moveTo>
                    <a:pt x="19" y="0"/>
                  </a:moveTo>
                  <a:cubicBezTo>
                    <a:pt x="13" y="5"/>
                    <a:pt x="7" y="5"/>
                    <a:pt x="0" y="6"/>
                  </a:cubicBezTo>
                  <a:cubicBezTo>
                    <a:pt x="6" y="2"/>
                    <a:pt x="12" y="1"/>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5" name="Freeform 191"/>
            <p:cNvSpPr>
              <a:spLocks/>
            </p:cNvSpPr>
            <p:nvPr userDrawn="1"/>
          </p:nvSpPr>
          <p:spPr bwMode="auto">
            <a:xfrm>
              <a:off x="-8712200" y="3668713"/>
              <a:ext cx="22225" cy="19050"/>
            </a:xfrm>
            <a:custGeom>
              <a:avLst/>
              <a:gdLst>
                <a:gd name="T0" fmla="*/ 4 w 7"/>
                <a:gd name="T1" fmla="*/ 5 h 5"/>
                <a:gd name="T2" fmla="*/ 0 w 7"/>
                <a:gd name="T3" fmla="*/ 3 h 5"/>
                <a:gd name="T4" fmla="*/ 3 w 7"/>
                <a:gd name="T5" fmla="*/ 0 h 5"/>
                <a:gd name="T6" fmla="*/ 6 w 7"/>
                <a:gd name="T7" fmla="*/ 2 h 5"/>
                <a:gd name="T8" fmla="*/ 4 w 7"/>
                <a:gd name="T9" fmla="*/ 5 h 5"/>
              </a:gdLst>
              <a:ahLst/>
              <a:cxnLst>
                <a:cxn ang="0">
                  <a:pos x="T0" y="T1"/>
                </a:cxn>
                <a:cxn ang="0">
                  <a:pos x="T2" y="T3"/>
                </a:cxn>
                <a:cxn ang="0">
                  <a:pos x="T4" y="T5"/>
                </a:cxn>
                <a:cxn ang="0">
                  <a:pos x="T6" y="T7"/>
                </a:cxn>
                <a:cxn ang="0">
                  <a:pos x="T8" y="T9"/>
                </a:cxn>
              </a:cxnLst>
              <a:rect l="0" t="0" r="r" b="b"/>
              <a:pathLst>
                <a:path w="7" h="5">
                  <a:moveTo>
                    <a:pt x="4" y="5"/>
                  </a:moveTo>
                  <a:cubicBezTo>
                    <a:pt x="2" y="5"/>
                    <a:pt x="1" y="4"/>
                    <a:pt x="0" y="3"/>
                  </a:cubicBezTo>
                  <a:cubicBezTo>
                    <a:pt x="0" y="1"/>
                    <a:pt x="1" y="0"/>
                    <a:pt x="3" y="0"/>
                  </a:cubicBezTo>
                  <a:cubicBezTo>
                    <a:pt x="4" y="0"/>
                    <a:pt x="6" y="0"/>
                    <a:pt x="6" y="2"/>
                  </a:cubicBezTo>
                  <a:cubicBezTo>
                    <a:pt x="7" y="4"/>
                    <a:pt x="5" y="5"/>
                    <a:pt x="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6" name="Freeform 192"/>
            <p:cNvSpPr>
              <a:spLocks/>
            </p:cNvSpPr>
            <p:nvPr userDrawn="1"/>
          </p:nvSpPr>
          <p:spPr bwMode="auto">
            <a:xfrm>
              <a:off x="-7337425" y="3030538"/>
              <a:ext cx="25400" cy="25400"/>
            </a:xfrm>
            <a:custGeom>
              <a:avLst/>
              <a:gdLst>
                <a:gd name="T0" fmla="*/ 5 w 8"/>
                <a:gd name="T1" fmla="*/ 0 h 7"/>
                <a:gd name="T2" fmla="*/ 7 w 8"/>
                <a:gd name="T3" fmla="*/ 4 h 7"/>
                <a:gd name="T4" fmla="*/ 0 w 8"/>
                <a:gd name="T5" fmla="*/ 7 h 7"/>
                <a:gd name="T6" fmla="*/ 5 w 8"/>
                <a:gd name="T7" fmla="*/ 0 h 7"/>
              </a:gdLst>
              <a:ahLst/>
              <a:cxnLst>
                <a:cxn ang="0">
                  <a:pos x="T0" y="T1"/>
                </a:cxn>
                <a:cxn ang="0">
                  <a:pos x="T2" y="T3"/>
                </a:cxn>
                <a:cxn ang="0">
                  <a:pos x="T4" y="T5"/>
                </a:cxn>
                <a:cxn ang="0">
                  <a:pos x="T6" y="T7"/>
                </a:cxn>
              </a:cxnLst>
              <a:rect l="0" t="0" r="r" b="b"/>
              <a:pathLst>
                <a:path w="8" h="7">
                  <a:moveTo>
                    <a:pt x="5" y="0"/>
                  </a:moveTo>
                  <a:cubicBezTo>
                    <a:pt x="8" y="0"/>
                    <a:pt x="8" y="2"/>
                    <a:pt x="7" y="4"/>
                  </a:cubicBezTo>
                  <a:cubicBezTo>
                    <a:pt x="5" y="6"/>
                    <a:pt x="3" y="7"/>
                    <a:pt x="0" y="7"/>
                  </a:cubicBezTo>
                  <a:cubicBezTo>
                    <a:pt x="0" y="3"/>
                    <a:pt x="4" y="3"/>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7" name="Freeform 193"/>
            <p:cNvSpPr>
              <a:spLocks/>
            </p:cNvSpPr>
            <p:nvPr userDrawn="1"/>
          </p:nvSpPr>
          <p:spPr bwMode="auto">
            <a:xfrm>
              <a:off x="-7037388" y="5514975"/>
              <a:ext cx="47625" cy="14288"/>
            </a:xfrm>
            <a:custGeom>
              <a:avLst/>
              <a:gdLst>
                <a:gd name="T0" fmla="*/ 15 w 15"/>
                <a:gd name="T1" fmla="*/ 0 h 4"/>
                <a:gd name="T2" fmla="*/ 0 w 15"/>
                <a:gd name="T3" fmla="*/ 3 h 4"/>
                <a:gd name="T4" fmla="*/ 15 w 15"/>
                <a:gd name="T5" fmla="*/ 0 h 4"/>
              </a:gdLst>
              <a:ahLst/>
              <a:cxnLst>
                <a:cxn ang="0">
                  <a:pos x="T0" y="T1"/>
                </a:cxn>
                <a:cxn ang="0">
                  <a:pos x="T2" y="T3"/>
                </a:cxn>
                <a:cxn ang="0">
                  <a:pos x="T4" y="T5"/>
                </a:cxn>
              </a:cxnLst>
              <a:rect l="0" t="0" r="r" b="b"/>
              <a:pathLst>
                <a:path w="15" h="4">
                  <a:moveTo>
                    <a:pt x="15" y="0"/>
                  </a:moveTo>
                  <a:cubicBezTo>
                    <a:pt x="11" y="3"/>
                    <a:pt x="6" y="4"/>
                    <a:pt x="0" y="3"/>
                  </a:cubicBezTo>
                  <a:cubicBezTo>
                    <a:pt x="5" y="0"/>
                    <a:pt x="10"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8" name="Freeform 194"/>
            <p:cNvSpPr>
              <a:spLocks/>
            </p:cNvSpPr>
            <p:nvPr userDrawn="1"/>
          </p:nvSpPr>
          <p:spPr bwMode="auto">
            <a:xfrm>
              <a:off x="-7412038" y="5651500"/>
              <a:ext cx="46037" cy="14288"/>
            </a:xfrm>
            <a:custGeom>
              <a:avLst/>
              <a:gdLst>
                <a:gd name="T0" fmla="*/ 15 w 15"/>
                <a:gd name="T1" fmla="*/ 0 h 4"/>
                <a:gd name="T2" fmla="*/ 0 w 15"/>
                <a:gd name="T3" fmla="*/ 4 h 4"/>
                <a:gd name="T4" fmla="*/ 15 w 15"/>
                <a:gd name="T5" fmla="*/ 0 h 4"/>
              </a:gdLst>
              <a:ahLst/>
              <a:cxnLst>
                <a:cxn ang="0">
                  <a:pos x="T0" y="T1"/>
                </a:cxn>
                <a:cxn ang="0">
                  <a:pos x="T2" y="T3"/>
                </a:cxn>
                <a:cxn ang="0">
                  <a:pos x="T4" y="T5"/>
                </a:cxn>
              </a:cxnLst>
              <a:rect l="0" t="0" r="r" b="b"/>
              <a:pathLst>
                <a:path w="15" h="4">
                  <a:moveTo>
                    <a:pt x="15" y="0"/>
                  </a:moveTo>
                  <a:cubicBezTo>
                    <a:pt x="11" y="3"/>
                    <a:pt x="6" y="4"/>
                    <a:pt x="0" y="4"/>
                  </a:cubicBezTo>
                  <a:cubicBezTo>
                    <a:pt x="5" y="1"/>
                    <a:pt x="10"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9" name="Freeform 195"/>
            <p:cNvSpPr>
              <a:spLocks/>
            </p:cNvSpPr>
            <p:nvPr userDrawn="1"/>
          </p:nvSpPr>
          <p:spPr bwMode="auto">
            <a:xfrm>
              <a:off x="-11417300" y="3114675"/>
              <a:ext cx="28575" cy="26988"/>
            </a:xfrm>
            <a:custGeom>
              <a:avLst/>
              <a:gdLst>
                <a:gd name="T0" fmla="*/ 0 w 9"/>
                <a:gd name="T1" fmla="*/ 7 h 7"/>
                <a:gd name="T2" fmla="*/ 9 w 9"/>
                <a:gd name="T3" fmla="*/ 0 h 7"/>
                <a:gd name="T4" fmla="*/ 0 w 9"/>
                <a:gd name="T5" fmla="*/ 7 h 7"/>
              </a:gdLst>
              <a:ahLst/>
              <a:cxnLst>
                <a:cxn ang="0">
                  <a:pos x="T0" y="T1"/>
                </a:cxn>
                <a:cxn ang="0">
                  <a:pos x="T2" y="T3"/>
                </a:cxn>
                <a:cxn ang="0">
                  <a:pos x="T4" y="T5"/>
                </a:cxn>
              </a:cxnLst>
              <a:rect l="0" t="0" r="r" b="b"/>
              <a:pathLst>
                <a:path w="9" h="7">
                  <a:moveTo>
                    <a:pt x="0" y="7"/>
                  </a:moveTo>
                  <a:cubicBezTo>
                    <a:pt x="0" y="2"/>
                    <a:pt x="5" y="1"/>
                    <a:pt x="9" y="0"/>
                  </a:cubicBezTo>
                  <a:cubicBezTo>
                    <a:pt x="7" y="4"/>
                    <a:pt x="4" y="6"/>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0" name="Freeform 196"/>
            <p:cNvSpPr>
              <a:spLocks/>
            </p:cNvSpPr>
            <p:nvPr userDrawn="1"/>
          </p:nvSpPr>
          <p:spPr bwMode="auto">
            <a:xfrm>
              <a:off x="-7796213" y="3302000"/>
              <a:ext cx="26987" cy="22225"/>
            </a:xfrm>
            <a:custGeom>
              <a:avLst/>
              <a:gdLst>
                <a:gd name="T0" fmla="*/ 0 w 9"/>
                <a:gd name="T1" fmla="*/ 4 h 6"/>
                <a:gd name="T2" fmla="*/ 9 w 9"/>
                <a:gd name="T3" fmla="*/ 2 h 6"/>
                <a:gd name="T4" fmla="*/ 0 w 9"/>
                <a:gd name="T5" fmla="*/ 4 h 6"/>
              </a:gdLst>
              <a:ahLst/>
              <a:cxnLst>
                <a:cxn ang="0">
                  <a:pos x="T0" y="T1"/>
                </a:cxn>
                <a:cxn ang="0">
                  <a:pos x="T2" y="T3"/>
                </a:cxn>
                <a:cxn ang="0">
                  <a:pos x="T4" y="T5"/>
                </a:cxn>
              </a:cxnLst>
              <a:rect l="0" t="0" r="r" b="b"/>
              <a:pathLst>
                <a:path w="9" h="6">
                  <a:moveTo>
                    <a:pt x="0" y="4"/>
                  </a:moveTo>
                  <a:cubicBezTo>
                    <a:pt x="3" y="0"/>
                    <a:pt x="5" y="2"/>
                    <a:pt x="9" y="2"/>
                  </a:cubicBezTo>
                  <a:cubicBezTo>
                    <a:pt x="5" y="6"/>
                    <a:pt x="3" y="6"/>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1" name="Freeform 197"/>
            <p:cNvSpPr>
              <a:spLocks/>
            </p:cNvSpPr>
            <p:nvPr userDrawn="1"/>
          </p:nvSpPr>
          <p:spPr bwMode="auto">
            <a:xfrm>
              <a:off x="-7083425" y="5526088"/>
              <a:ext cx="46037" cy="14288"/>
            </a:xfrm>
            <a:custGeom>
              <a:avLst/>
              <a:gdLst>
                <a:gd name="T0" fmla="*/ 15 w 15"/>
                <a:gd name="T1" fmla="*/ 0 h 4"/>
                <a:gd name="T2" fmla="*/ 0 w 15"/>
                <a:gd name="T3" fmla="*/ 4 h 4"/>
                <a:gd name="T4" fmla="*/ 15 w 15"/>
                <a:gd name="T5" fmla="*/ 0 h 4"/>
              </a:gdLst>
              <a:ahLst/>
              <a:cxnLst>
                <a:cxn ang="0">
                  <a:pos x="T0" y="T1"/>
                </a:cxn>
                <a:cxn ang="0">
                  <a:pos x="T2" y="T3"/>
                </a:cxn>
                <a:cxn ang="0">
                  <a:pos x="T4" y="T5"/>
                </a:cxn>
              </a:cxnLst>
              <a:rect l="0" t="0" r="r" b="b"/>
              <a:pathLst>
                <a:path w="15" h="4">
                  <a:moveTo>
                    <a:pt x="15" y="0"/>
                  </a:moveTo>
                  <a:cubicBezTo>
                    <a:pt x="11" y="3"/>
                    <a:pt x="6" y="4"/>
                    <a:pt x="0" y="4"/>
                  </a:cubicBezTo>
                  <a:cubicBezTo>
                    <a:pt x="5" y="1"/>
                    <a:pt x="10"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2" name="Freeform 198"/>
            <p:cNvSpPr>
              <a:spLocks/>
            </p:cNvSpPr>
            <p:nvPr userDrawn="1"/>
          </p:nvSpPr>
          <p:spPr bwMode="auto">
            <a:xfrm>
              <a:off x="-9145588" y="5999163"/>
              <a:ext cx="46037" cy="22225"/>
            </a:xfrm>
            <a:custGeom>
              <a:avLst/>
              <a:gdLst>
                <a:gd name="T0" fmla="*/ 15 w 15"/>
                <a:gd name="T1" fmla="*/ 4 h 6"/>
                <a:gd name="T2" fmla="*/ 0 w 15"/>
                <a:gd name="T3" fmla="*/ 2 h 6"/>
                <a:gd name="T4" fmla="*/ 15 w 15"/>
                <a:gd name="T5" fmla="*/ 4 h 6"/>
              </a:gdLst>
              <a:ahLst/>
              <a:cxnLst>
                <a:cxn ang="0">
                  <a:pos x="T0" y="T1"/>
                </a:cxn>
                <a:cxn ang="0">
                  <a:pos x="T2" y="T3"/>
                </a:cxn>
                <a:cxn ang="0">
                  <a:pos x="T4" y="T5"/>
                </a:cxn>
              </a:cxnLst>
              <a:rect l="0" t="0" r="r" b="b"/>
              <a:pathLst>
                <a:path w="15" h="6">
                  <a:moveTo>
                    <a:pt x="15" y="4"/>
                  </a:moveTo>
                  <a:cubicBezTo>
                    <a:pt x="10" y="3"/>
                    <a:pt x="4" y="6"/>
                    <a:pt x="0" y="2"/>
                  </a:cubicBezTo>
                  <a:cubicBezTo>
                    <a:pt x="5" y="3"/>
                    <a:pt x="10" y="0"/>
                    <a:pt x="1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3" name="Freeform 199"/>
            <p:cNvSpPr>
              <a:spLocks/>
            </p:cNvSpPr>
            <p:nvPr userDrawn="1"/>
          </p:nvSpPr>
          <p:spPr bwMode="auto">
            <a:xfrm>
              <a:off x="-12376150" y="3598863"/>
              <a:ext cx="28575" cy="30163"/>
            </a:xfrm>
            <a:custGeom>
              <a:avLst/>
              <a:gdLst>
                <a:gd name="T0" fmla="*/ 3 w 9"/>
                <a:gd name="T1" fmla="*/ 8 h 8"/>
                <a:gd name="T2" fmla="*/ 8 w 9"/>
                <a:gd name="T3" fmla="*/ 0 h 8"/>
                <a:gd name="T4" fmla="*/ 3 w 9"/>
                <a:gd name="T5" fmla="*/ 8 h 8"/>
              </a:gdLst>
              <a:ahLst/>
              <a:cxnLst>
                <a:cxn ang="0">
                  <a:pos x="T0" y="T1"/>
                </a:cxn>
                <a:cxn ang="0">
                  <a:pos x="T2" y="T3"/>
                </a:cxn>
                <a:cxn ang="0">
                  <a:pos x="T4" y="T5"/>
                </a:cxn>
              </a:cxnLst>
              <a:rect l="0" t="0" r="r" b="b"/>
              <a:pathLst>
                <a:path w="9" h="8">
                  <a:moveTo>
                    <a:pt x="3" y="8"/>
                  </a:moveTo>
                  <a:cubicBezTo>
                    <a:pt x="0" y="4"/>
                    <a:pt x="0" y="4"/>
                    <a:pt x="8" y="0"/>
                  </a:cubicBezTo>
                  <a:cubicBezTo>
                    <a:pt x="9" y="4"/>
                    <a:pt x="2" y="3"/>
                    <a:pt x="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4" name="Freeform 200"/>
            <p:cNvSpPr>
              <a:spLocks/>
            </p:cNvSpPr>
            <p:nvPr userDrawn="1"/>
          </p:nvSpPr>
          <p:spPr bwMode="auto">
            <a:xfrm>
              <a:off x="-8913813" y="3390900"/>
              <a:ext cx="38100" cy="22225"/>
            </a:xfrm>
            <a:custGeom>
              <a:avLst/>
              <a:gdLst>
                <a:gd name="T0" fmla="*/ 0 w 12"/>
                <a:gd name="T1" fmla="*/ 6 h 6"/>
                <a:gd name="T2" fmla="*/ 12 w 12"/>
                <a:gd name="T3" fmla="*/ 0 h 6"/>
                <a:gd name="T4" fmla="*/ 0 w 12"/>
                <a:gd name="T5" fmla="*/ 6 h 6"/>
              </a:gdLst>
              <a:ahLst/>
              <a:cxnLst>
                <a:cxn ang="0">
                  <a:pos x="T0" y="T1"/>
                </a:cxn>
                <a:cxn ang="0">
                  <a:pos x="T2" y="T3"/>
                </a:cxn>
                <a:cxn ang="0">
                  <a:pos x="T4" y="T5"/>
                </a:cxn>
              </a:cxnLst>
              <a:rect l="0" t="0" r="r" b="b"/>
              <a:pathLst>
                <a:path w="12" h="6">
                  <a:moveTo>
                    <a:pt x="0" y="6"/>
                  </a:moveTo>
                  <a:cubicBezTo>
                    <a:pt x="3" y="3"/>
                    <a:pt x="7" y="1"/>
                    <a:pt x="12" y="0"/>
                  </a:cubicBezTo>
                  <a:cubicBezTo>
                    <a:pt x="9" y="5"/>
                    <a:pt x="5" y="6"/>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5" name="Freeform 201"/>
            <p:cNvSpPr>
              <a:spLocks/>
            </p:cNvSpPr>
            <p:nvPr userDrawn="1"/>
          </p:nvSpPr>
          <p:spPr bwMode="auto">
            <a:xfrm>
              <a:off x="-7210425" y="5543550"/>
              <a:ext cx="15875" cy="19050"/>
            </a:xfrm>
            <a:custGeom>
              <a:avLst/>
              <a:gdLst>
                <a:gd name="T0" fmla="*/ 5 w 5"/>
                <a:gd name="T1" fmla="*/ 2 h 5"/>
                <a:gd name="T2" fmla="*/ 3 w 5"/>
                <a:gd name="T3" fmla="*/ 5 h 5"/>
                <a:gd name="T4" fmla="*/ 0 w 5"/>
                <a:gd name="T5" fmla="*/ 3 h 5"/>
                <a:gd name="T6" fmla="*/ 3 w 5"/>
                <a:gd name="T7" fmla="*/ 0 h 5"/>
                <a:gd name="T8" fmla="*/ 5 w 5"/>
                <a:gd name="T9" fmla="*/ 2 h 5"/>
              </a:gdLst>
              <a:ahLst/>
              <a:cxnLst>
                <a:cxn ang="0">
                  <a:pos x="T0" y="T1"/>
                </a:cxn>
                <a:cxn ang="0">
                  <a:pos x="T2" y="T3"/>
                </a:cxn>
                <a:cxn ang="0">
                  <a:pos x="T4" y="T5"/>
                </a:cxn>
                <a:cxn ang="0">
                  <a:pos x="T6" y="T7"/>
                </a:cxn>
                <a:cxn ang="0">
                  <a:pos x="T8" y="T9"/>
                </a:cxn>
              </a:cxnLst>
              <a:rect l="0" t="0" r="r" b="b"/>
              <a:pathLst>
                <a:path w="5" h="5">
                  <a:moveTo>
                    <a:pt x="5" y="2"/>
                  </a:moveTo>
                  <a:cubicBezTo>
                    <a:pt x="5" y="3"/>
                    <a:pt x="4" y="4"/>
                    <a:pt x="3" y="5"/>
                  </a:cubicBezTo>
                  <a:cubicBezTo>
                    <a:pt x="2" y="5"/>
                    <a:pt x="0" y="4"/>
                    <a:pt x="0" y="3"/>
                  </a:cubicBezTo>
                  <a:cubicBezTo>
                    <a:pt x="1" y="2"/>
                    <a:pt x="2" y="1"/>
                    <a:pt x="3" y="0"/>
                  </a:cubicBezTo>
                  <a:cubicBezTo>
                    <a:pt x="4" y="0"/>
                    <a:pt x="5"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6" name="Freeform 202"/>
            <p:cNvSpPr>
              <a:spLocks/>
            </p:cNvSpPr>
            <p:nvPr userDrawn="1"/>
          </p:nvSpPr>
          <p:spPr bwMode="auto">
            <a:xfrm>
              <a:off x="-10085388" y="3662363"/>
              <a:ext cx="30162" cy="22225"/>
            </a:xfrm>
            <a:custGeom>
              <a:avLst/>
              <a:gdLst>
                <a:gd name="T0" fmla="*/ 0 w 10"/>
                <a:gd name="T1" fmla="*/ 6 h 6"/>
                <a:gd name="T2" fmla="*/ 10 w 10"/>
                <a:gd name="T3" fmla="*/ 0 h 6"/>
                <a:gd name="T4" fmla="*/ 0 w 10"/>
                <a:gd name="T5" fmla="*/ 6 h 6"/>
              </a:gdLst>
              <a:ahLst/>
              <a:cxnLst>
                <a:cxn ang="0">
                  <a:pos x="T0" y="T1"/>
                </a:cxn>
                <a:cxn ang="0">
                  <a:pos x="T2" y="T3"/>
                </a:cxn>
                <a:cxn ang="0">
                  <a:pos x="T4" y="T5"/>
                </a:cxn>
              </a:cxnLst>
              <a:rect l="0" t="0" r="r" b="b"/>
              <a:pathLst>
                <a:path w="10" h="6">
                  <a:moveTo>
                    <a:pt x="0" y="6"/>
                  </a:moveTo>
                  <a:cubicBezTo>
                    <a:pt x="3" y="3"/>
                    <a:pt x="6" y="1"/>
                    <a:pt x="10" y="0"/>
                  </a:cubicBezTo>
                  <a:cubicBezTo>
                    <a:pt x="8" y="4"/>
                    <a:pt x="5" y="6"/>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7" name="Freeform 203"/>
            <p:cNvSpPr>
              <a:spLocks/>
            </p:cNvSpPr>
            <p:nvPr userDrawn="1"/>
          </p:nvSpPr>
          <p:spPr bwMode="auto">
            <a:xfrm>
              <a:off x="-11388725" y="3086100"/>
              <a:ext cx="23812" cy="28575"/>
            </a:xfrm>
            <a:custGeom>
              <a:avLst/>
              <a:gdLst>
                <a:gd name="T0" fmla="*/ 0 w 8"/>
                <a:gd name="T1" fmla="*/ 8 h 8"/>
                <a:gd name="T2" fmla="*/ 8 w 8"/>
                <a:gd name="T3" fmla="*/ 0 h 8"/>
                <a:gd name="T4" fmla="*/ 0 w 8"/>
                <a:gd name="T5" fmla="*/ 8 h 8"/>
              </a:gdLst>
              <a:ahLst/>
              <a:cxnLst>
                <a:cxn ang="0">
                  <a:pos x="T0" y="T1"/>
                </a:cxn>
                <a:cxn ang="0">
                  <a:pos x="T2" y="T3"/>
                </a:cxn>
                <a:cxn ang="0">
                  <a:pos x="T4" y="T5"/>
                </a:cxn>
              </a:cxnLst>
              <a:rect l="0" t="0" r="r" b="b"/>
              <a:pathLst>
                <a:path w="8" h="8">
                  <a:moveTo>
                    <a:pt x="0" y="8"/>
                  </a:moveTo>
                  <a:cubicBezTo>
                    <a:pt x="2" y="5"/>
                    <a:pt x="5" y="2"/>
                    <a:pt x="8" y="0"/>
                  </a:cubicBezTo>
                  <a:cubicBezTo>
                    <a:pt x="7" y="5"/>
                    <a:pt x="5" y="7"/>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8" name="Freeform 204"/>
            <p:cNvSpPr>
              <a:spLocks/>
            </p:cNvSpPr>
            <p:nvPr userDrawn="1"/>
          </p:nvSpPr>
          <p:spPr bwMode="auto">
            <a:xfrm>
              <a:off x="-7151688" y="5514975"/>
              <a:ext cx="19050" cy="11113"/>
            </a:xfrm>
            <a:custGeom>
              <a:avLst/>
              <a:gdLst>
                <a:gd name="T0" fmla="*/ 5 w 6"/>
                <a:gd name="T1" fmla="*/ 2 h 3"/>
                <a:gd name="T2" fmla="*/ 2 w 6"/>
                <a:gd name="T3" fmla="*/ 3 h 3"/>
                <a:gd name="T4" fmla="*/ 1 w 6"/>
                <a:gd name="T5" fmla="*/ 1 h 3"/>
                <a:gd name="T6" fmla="*/ 4 w 6"/>
                <a:gd name="T7" fmla="*/ 0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5" y="2"/>
                    <a:pt x="3" y="3"/>
                    <a:pt x="2" y="3"/>
                  </a:cubicBezTo>
                  <a:cubicBezTo>
                    <a:pt x="1" y="3"/>
                    <a:pt x="0" y="2"/>
                    <a:pt x="1" y="1"/>
                  </a:cubicBezTo>
                  <a:cubicBezTo>
                    <a:pt x="1" y="0"/>
                    <a:pt x="3" y="0"/>
                    <a:pt x="4" y="0"/>
                  </a:cubicBezTo>
                  <a:cubicBezTo>
                    <a:pt x="5" y="0"/>
                    <a:pt x="6"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9" name="Freeform 206"/>
            <p:cNvSpPr>
              <a:spLocks/>
            </p:cNvSpPr>
            <p:nvPr userDrawn="1"/>
          </p:nvSpPr>
          <p:spPr bwMode="auto">
            <a:xfrm>
              <a:off x="-8193088" y="3433763"/>
              <a:ext cx="14287" cy="15875"/>
            </a:xfrm>
            <a:custGeom>
              <a:avLst/>
              <a:gdLst>
                <a:gd name="T0" fmla="*/ 5 w 5"/>
                <a:gd name="T1" fmla="*/ 2 h 4"/>
                <a:gd name="T2" fmla="*/ 2 w 5"/>
                <a:gd name="T3" fmla="*/ 3 h 4"/>
                <a:gd name="T4" fmla="*/ 1 w 5"/>
                <a:gd name="T5" fmla="*/ 2 h 4"/>
                <a:gd name="T6" fmla="*/ 3 w 5"/>
                <a:gd name="T7" fmla="*/ 0 h 4"/>
                <a:gd name="T8" fmla="*/ 5 w 5"/>
                <a:gd name="T9" fmla="*/ 2 h 4"/>
              </a:gdLst>
              <a:ahLst/>
              <a:cxnLst>
                <a:cxn ang="0">
                  <a:pos x="T0" y="T1"/>
                </a:cxn>
                <a:cxn ang="0">
                  <a:pos x="T2" y="T3"/>
                </a:cxn>
                <a:cxn ang="0">
                  <a:pos x="T4" y="T5"/>
                </a:cxn>
                <a:cxn ang="0">
                  <a:pos x="T6" y="T7"/>
                </a:cxn>
                <a:cxn ang="0">
                  <a:pos x="T8" y="T9"/>
                </a:cxn>
              </a:cxnLst>
              <a:rect l="0" t="0" r="r" b="b"/>
              <a:pathLst>
                <a:path w="5" h="4">
                  <a:moveTo>
                    <a:pt x="5" y="2"/>
                  </a:moveTo>
                  <a:cubicBezTo>
                    <a:pt x="4" y="2"/>
                    <a:pt x="3" y="3"/>
                    <a:pt x="2" y="3"/>
                  </a:cubicBezTo>
                  <a:cubicBezTo>
                    <a:pt x="1" y="4"/>
                    <a:pt x="0" y="3"/>
                    <a:pt x="1" y="2"/>
                  </a:cubicBezTo>
                  <a:cubicBezTo>
                    <a:pt x="1" y="1"/>
                    <a:pt x="2" y="0"/>
                    <a:pt x="3" y="0"/>
                  </a:cubicBezTo>
                  <a:cubicBezTo>
                    <a:pt x="4" y="0"/>
                    <a:pt x="5"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0" name="Freeform 207"/>
            <p:cNvSpPr>
              <a:spLocks/>
            </p:cNvSpPr>
            <p:nvPr userDrawn="1"/>
          </p:nvSpPr>
          <p:spPr bwMode="auto">
            <a:xfrm>
              <a:off x="-11634788" y="3738563"/>
              <a:ext cx="22225" cy="22225"/>
            </a:xfrm>
            <a:custGeom>
              <a:avLst/>
              <a:gdLst>
                <a:gd name="T0" fmla="*/ 0 w 7"/>
                <a:gd name="T1" fmla="*/ 6 h 6"/>
                <a:gd name="T2" fmla="*/ 7 w 7"/>
                <a:gd name="T3" fmla="*/ 0 h 6"/>
                <a:gd name="T4" fmla="*/ 0 w 7"/>
                <a:gd name="T5" fmla="*/ 6 h 6"/>
              </a:gdLst>
              <a:ahLst/>
              <a:cxnLst>
                <a:cxn ang="0">
                  <a:pos x="T0" y="T1"/>
                </a:cxn>
                <a:cxn ang="0">
                  <a:pos x="T2" y="T3"/>
                </a:cxn>
                <a:cxn ang="0">
                  <a:pos x="T4" y="T5"/>
                </a:cxn>
              </a:cxnLst>
              <a:rect l="0" t="0" r="r" b="b"/>
              <a:pathLst>
                <a:path w="7" h="6">
                  <a:moveTo>
                    <a:pt x="0" y="6"/>
                  </a:moveTo>
                  <a:cubicBezTo>
                    <a:pt x="2" y="3"/>
                    <a:pt x="4" y="0"/>
                    <a:pt x="7" y="0"/>
                  </a:cubicBezTo>
                  <a:cubicBezTo>
                    <a:pt x="6" y="3"/>
                    <a:pt x="4" y="5"/>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1" name="Freeform 208"/>
            <p:cNvSpPr>
              <a:spLocks/>
            </p:cNvSpPr>
            <p:nvPr userDrawn="1"/>
          </p:nvSpPr>
          <p:spPr bwMode="auto">
            <a:xfrm>
              <a:off x="-5603875" y="2733675"/>
              <a:ext cx="15875" cy="25400"/>
            </a:xfrm>
            <a:custGeom>
              <a:avLst/>
              <a:gdLst>
                <a:gd name="T0" fmla="*/ 5 w 5"/>
                <a:gd name="T1" fmla="*/ 0 h 7"/>
                <a:gd name="T2" fmla="*/ 0 w 5"/>
                <a:gd name="T3" fmla="*/ 7 h 7"/>
                <a:gd name="T4" fmla="*/ 5 w 5"/>
                <a:gd name="T5" fmla="*/ 0 h 7"/>
              </a:gdLst>
              <a:ahLst/>
              <a:cxnLst>
                <a:cxn ang="0">
                  <a:pos x="T0" y="T1"/>
                </a:cxn>
                <a:cxn ang="0">
                  <a:pos x="T2" y="T3"/>
                </a:cxn>
                <a:cxn ang="0">
                  <a:pos x="T4" y="T5"/>
                </a:cxn>
              </a:cxnLst>
              <a:rect l="0" t="0" r="r" b="b"/>
              <a:pathLst>
                <a:path w="5" h="7">
                  <a:moveTo>
                    <a:pt x="5" y="0"/>
                  </a:moveTo>
                  <a:cubicBezTo>
                    <a:pt x="5" y="4"/>
                    <a:pt x="3" y="6"/>
                    <a:pt x="0" y="7"/>
                  </a:cubicBezTo>
                  <a:cubicBezTo>
                    <a:pt x="0" y="4"/>
                    <a:pt x="2" y="2"/>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2" name="Freeform 209"/>
            <p:cNvSpPr>
              <a:spLocks/>
            </p:cNvSpPr>
            <p:nvPr userDrawn="1"/>
          </p:nvSpPr>
          <p:spPr bwMode="auto">
            <a:xfrm>
              <a:off x="-7443788" y="5646738"/>
              <a:ext cx="12700" cy="11113"/>
            </a:xfrm>
            <a:custGeom>
              <a:avLst/>
              <a:gdLst>
                <a:gd name="T0" fmla="*/ 1 w 4"/>
                <a:gd name="T1" fmla="*/ 0 h 3"/>
                <a:gd name="T2" fmla="*/ 4 w 4"/>
                <a:gd name="T3" fmla="*/ 1 h 3"/>
                <a:gd name="T4" fmla="*/ 2 w 4"/>
                <a:gd name="T5" fmla="*/ 3 h 3"/>
                <a:gd name="T6" fmla="*/ 0 w 4"/>
                <a:gd name="T7" fmla="*/ 2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2" y="0"/>
                    <a:pt x="3" y="0"/>
                    <a:pt x="4" y="1"/>
                  </a:cubicBezTo>
                  <a:cubicBezTo>
                    <a:pt x="4" y="2"/>
                    <a:pt x="3" y="3"/>
                    <a:pt x="2" y="3"/>
                  </a:cubicBezTo>
                  <a:cubicBezTo>
                    <a:pt x="1" y="3"/>
                    <a:pt x="0" y="2"/>
                    <a:pt x="0" y="2"/>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3" name="Freeform 210"/>
            <p:cNvSpPr>
              <a:spLocks/>
            </p:cNvSpPr>
            <p:nvPr userDrawn="1"/>
          </p:nvSpPr>
          <p:spPr bwMode="auto">
            <a:xfrm>
              <a:off x="-6648450" y="3273425"/>
              <a:ext cx="23812" cy="14288"/>
            </a:xfrm>
            <a:custGeom>
              <a:avLst/>
              <a:gdLst>
                <a:gd name="T0" fmla="*/ 8 w 8"/>
                <a:gd name="T1" fmla="*/ 0 h 4"/>
                <a:gd name="T2" fmla="*/ 0 w 8"/>
                <a:gd name="T3" fmla="*/ 4 h 4"/>
                <a:gd name="T4" fmla="*/ 8 w 8"/>
                <a:gd name="T5" fmla="*/ 0 h 4"/>
              </a:gdLst>
              <a:ahLst/>
              <a:cxnLst>
                <a:cxn ang="0">
                  <a:pos x="T0" y="T1"/>
                </a:cxn>
                <a:cxn ang="0">
                  <a:pos x="T2" y="T3"/>
                </a:cxn>
                <a:cxn ang="0">
                  <a:pos x="T4" y="T5"/>
                </a:cxn>
              </a:cxnLst>
              <a:rect l="0" t="0" r="r" b="b"/>
              <a:pathLst>
                <a:path w="8" h="4">
                  <a:moveTo>
                    <a:pt x="8" y="0"/>
                  </a:moveTo>
                  <a:cubicBezTo>
                    <a:pt x="6" y="3"/>
                    <a:pt x="3" y="4"/>
                    <a:pt x="0" y="4"/>
                  </a:cubicBezTo>
                  <a:cubicBezTo>
                    <a:pt x="2" y="1"/>
                    <a:pt x="4"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4" name="Freeform 211"/>
            <p:cNvSpPr>
              <a:spLocks/>
            </p:cNvSpPr>
            <p:nvPr userDrawn="1"/>
          </p:nvSpPr>
          <p:spPr bwMode="auto">
            <a:xfrm>
              <a:off x="-7523163" y="5691188"/>
              <a:ext cx="30162" cy="14288"/>
            </a:xfrm>
            <a:custGeom>
              <a:avLst/>
              <a:gdLst>
                <a:gd name="T0" fmla="*/ 10 w 10"/>
                <a:gd name="T1" fmla="*/ 1 h 4"/>
                <a:gd name="T2" fmla="*/ 0 w 10"/>
                <a:gd name="T3" fmla="*/ 3 h 4"/>
                <a:gd name="T4" fmla="*/ 10 w 10"/>
                <a:gd name="T5" fmla="*/ 1 h 4"/>
              </a:gdLst>
              <a:ahLst/>
              <a:cxnLst>
                <a:cxn ang="0">
                  <a:pos x="T0" y="T1"/>
                </a:cxn>
                <a:cxn ang="0">
                  <a:pos x="T2" y="T3"/>
                </a:cxn>
                <a:cxn ang="0">
                  <a:pos x="T4" y="T5"/>
                </a:cxn>
              </a:cxnLst>
              <a:rect l="0" t="0" r="r" b="b"/>
              <a:pathLst>
                <a:path w="10" h="4">
                  <a:moveTo>
                    <a:pt x="10" y="1"/>
                  </a:moveTo>
                  <a:cubicBezTo>
                    <a:pt x="7" y="4"/>
                    <a:pt x="4" y="2"/>
                    <a:pt x="0" y="3"/>
                  </a:cubicBezTo>
                  <a:cubicBezTo>
                    <a:pt x="3" y="0"/>
                    <a:pt x="7" y="1"/>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5" name="Freeform 212"/>
            <p:cNvSpPr>
              <a:spLocks/>
            </p:cNvSpPr>
            <p:nvPr userDrawn="1"/>
          </p:nvSpPr>
          <p:spPr bwMode="auto">
            <a:xfrm>
              <a:off x="-9223375" y="2976563"/>
              <a:ext cx="17462" cy="14288"/>
            </a:xfrm>
            <a:custGeom>
              <a:avLst/>
              <a:gdLst>
                <a:gd name="T0" fmla="*/ 6 w 6"/>
                <a:gd name="T1" fmla="*/ 0 h 4"/>
                <a:gd name="T2" fmla="*/ 0 w 6"/>
                <a:gd name="T3" fmla="*/ 4 h 4"/>
                <a:gd name="T4" fmla="*/ 6 w 6"/>
                <a:gd name="T5" fmla="*/ 0 h 4"/>
              </a:gdLst>
              <a:ahLst/>
              <a:cxnLst>
                <a:cxn ang="0">
                  <a:pos x="T0" y="T1"/>
                </a:cxn>
                <a:cxn ang="0">
                  <a:pos x="T2" y="T3"/>
                </a:cxn>
                <a:cxn ang="0">
                  <a:pos x="T4" y="T5"/>
                </a:cxn>
              </a:cxnLst>
              <a:rect l="0" t="0" r="r" b="b"/>
              <a:pathLst>
                <a:path w="6" h="4">
                  <a:moveTo>
                    <a:pt x="6" y="0"/>
                  </a:moveTo>
                  <a:cubicBezTo>
                    <a:pt x="6" y="4"/>
                    <a:pt x="3" y="4"/>
                    <a:pt x="0" y="4"/>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6" name="Freeform 213"/>
            <p:cNvSpPr>
              <a:spLocks/>
            </p:cNvSpPr>
            <p:nvPr userDrawn="1"/>
          </p:nvSpPr>
          <p:spPr bwMode="auto">
            <a:xfrm>
              <a:off x="-8677275" y="5319713"/>
              <a:ext cx="26987" cy="15875"/>
            </a:xfrm>
            <a:custGeom>
              <a:avLst/>
              <a:gdLst>
                <a:gd name="T0" fmla="*/ 9 w 9"/>
                <a:gd name="T1" fmla="*/ 4 h 4"/>
                <a:gd name="T2" fmla="*/ 4 w 9"/>
                <a:gd name="T3" fmla="*/ 4 h 4"/>
                <a:gd name="T4" fmla="*/ 0 w 9"/>
                <a:gd name="T5" fmla="*/ 2 h 4"/>
                <a:gd name="T6" fmla="*/ 9 w 9"/>
                <a:gd name="T7" fmla="*/ 4 h 4"/>
              </a:gdLst>
              <a:ahLst/>
              <a:cxnLst>
                <a:cxn ang="0">
                  <a:pos x="T0" y="T1"/>
                </a:cxn>
                <a:cxn ang="0">
                  <a:pos x="T2" y="T3"/>
                </a:cxn>
                <a:cxn ang="0">
                  <a:pos x="T4" y="T5"/>
                </a:cxn>
                <a:cxn ang="0">
                  <a:pos x="T6" y="T7"/>
                </a:cxn>
              </a:cxnLst>
              <a:rect l="0" t="0" r="r" b="b"/>
              <a:pathLst>
                <a:path w="9" h="4">
                  <a:moveTo>
                    <a:pt x="9" y="4"/>
                  </a:moveTo>
                  <a:cubicBezTo>
                    <a:pt x="7" y="4"/>
                    <a:pt x="6" y="4"/>
                    <a:pt x="4" y="4"/>
                  </a:cubicBezTo>
                  <a:cubicBezTo>
                    <a:pt x="2" y="4"/>
                    <a:pt x="1" y="3"/>
                    <a:pt x="0" y="2"/>
                  </a:cubicBezTo>
                  <a:cubicBezTo>
                    <a:pt x="3" y="2"/>
                    <a:pt x="7" y="0"/>
                    <a:pt x="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7" name="Freeform 214"/>
            <p:cNvSpPr>
              <a:spLocks/>
            </p:cNvSpPr>
            <p:nvPr userDrawn="1"/>
          </p:nvSpPr>
          <p:spPr bwMode="auto">
            <a:xfrm>
              <a:off x="-9177338" y="5995988"/>
              <a:ext cx="31750" cy="14288"/>
            </a:xfrm>
            <a:custGeom>
              <a:avLst/>
              <a:gdLst>
                <a:gd name="T0" fmla="*/ 10 w 10"/>
                <a:gd name="T1" fmla="*/ 3 h 4"/>
                <a:gd name="T2" fmla="*/ 0 w 10"/>
                <a:gd name="T3" fmla="*/ 1 h 4"/>
                <a:gd name="T4" fmla="*/ 10 w 10"/>
                <a:gd name="T5" fmla="*/ 3 h 4"/>
              </a:gdLst>
              <a:ahLst/>
              <a:cxnLst>
                <a:cxn ang="0">
                  <a:pos x="T0" y="T1"/>
                </a:cxn>
                <a:cxn ang="0">
                  <a:pos x="T2" y="T3"/>
                </a:cxn>
                <a:cxn ang="0">
                  <a:pos x="T4" y="T5"/>
                </a:cxn>
              </a:cxnLst>
              <a:rect l="0" t="0" r="r" b="b"/>
              <a:pathLst>
                <a:path w="10" h="4">
                  <a:moveTo>
                    <a:pt x="10" y="3"/>
                  </a:moveTo>
                  <a:cubicBezTo>
                    <a:pt x="6" y="2"/>
                    <a:pt x="3" y="4"/>
                    <a:pt x="0" y="1"/>
                  </a:cubicBezTo>
                  <a:cubicBezTo>
                    <a:pt x="3" y="1"/>
                    <a:pt x="7" y="0"/>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8" name="Freeform 215"/>
            <p:cNvSpPr>
              <a:spLocks/>
            </p:cNvSpPr>
            <p:nvPr userDrawn="1"/>
          </p:nvSpPr>
          <p:spPr bwMode="auto">
            <a:xfrm>
              <a:off x="-4970463" y="2641600"/>
              <a:ext cx="19050" cy="22225"/>
            </a:xfrm>
            <a:custGeom>
              <a:avLst/>
              <a:gdLst>
                <a:gd name="T0" fmla="*/ 6 w 6"/>
                <a:gd name="T1" fmla="*/ 0 h 6"/>
                <a:gd name="T2" fmla="*/ 0 w 6"/>
                <a:gd name="T3" fmla="*/ 6 h 6"/>
                <a:gd name="T4" fmla="*/ 6 w 6"/>
                <a:gd name="T5" fmla="*/ 0 h 6"/>
              </a:gdLst>
              <a:ahLst/>
              <a:cxnLst>
                <a:cxn ang="0">
                  <a:pos x="T0" y="T1"/>
                </a:cxn>
                <a:cxn ang="0">
                  <a:pos x="T2" y="T3"/>
                </a:cxn>
                <a:cxn ang="0">
                  <a:pos x="T4" y="T5"/>
                </a:cxn>
              </a:cxnLst>
              <a:rect l="0" t="0" r="r" b="b"/>
              <a:pathLst>
                <a:path w="6" h="6">
                  <a:moveTo>
                    <a:pt x="6" y="0"/>
                  </a:moveTo>
                  <a:cubicBezTo>
                    <a:pt x="4" y="3"/>
                    <a:pt x="2" y="5"/>
                    <a:pt x="0" y="6"/>
                  </a:cubicBezTo>
                  <a:cubicBezTo>
                    <a:pt x="0" y="2"/>
                    <a:pt x="2"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9" name="Freeform 216"/>
            <p:cNvSpPr>
              <a:spLocks/>
            </p:cNvSpPr>
            <p:nvPr userDrawn="1"/>
          </p:nvSpPr>
          <p:spPr bwMode="auto">
            <a:xfrm>
              <a:off x="-11304588" y="3763963"/>
              <a:ext cx="20637" cy="15875"/>
            </a:xfrm>
            <a:custGeom>
              <a:avLst/>
              <a:gdLst>
                <a:gd name="T0" fmla="*/ 0 w 7"/>
                <a:gd name="T1" fmla="*/ 4 h 4"/>
                <a:gd name="T2" fmla="*/ 7 w 7"/>
                <a:gd name="T3" fmla="*/ 0 h 4"/>
                <a:gd name="T4" fmla="*/ 0 w 7"/>
                <a:gd name="T5" fmla="*/ 4 h 4"/>
              </a:gdLst>
              <a:ahLst/>
              <a:cxnLst>
                <a:cxn ang="0">
                  <a:pos x="T0" y="T1"/>
                </a:cxn>
                <a:cxn ang="0">
                  <a:pos x="T2" y="T3"/>
                </a:cxn>
                <a:cxn ang="0">
                  <a:pos x="T4" y="T5"/>
                </a:cxn>
              </a:cxnLst>
              <a:rect l="0" t="0" r="r" b="b"/>
              <a:pathLst>
                <a:path w="7" h="4">
                  <a:moveTo>
                    <a:pt x="0" y="4"/>
                  </a:moveTo>
                  <a:cubicBezTo>
                    <a:pt x="2" y="2"/>
                    <a:pt x="4" y="1"/>
                    <a:pt x="7" y="0"/>
                  </a:cubicBezTo>
                  <a:cubicBezTo>
                    <a:pt x="6" y="4"/>
                    <a:pt x="3"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0" name="Freeform 217"/>
            <p:cNvSpPr>
              <a:spLocks/>
            </p:cNvSpPr>
            <p:nvPr userDrawn="1"/>
          </p:nvSpPr>
          <p:spPr bwMode="auto">
            <a:xfrm>
              <a:off x="-7461250" y="5251450"/>
              <a:ext cx="14287" cy="11113"/>
            </a:xfrm>
            <a:custGeom>
              <a:avLst/>
              <a:gdLst>
                <a:gd name="T0" fmla="*/ 5 w 5"/>
                <a:gd name="T1" fmla="*/ 1 h 3"/>
                <a:gd name="T2" fmla="*/ 2 w 5"/>
                <a:gd name="T3" fmla="*/ 3 h 3"/>
                <a:gd name="T4" fmla="*/ 0 w 5"/>
                <a:gd name="T5" fmla="*/ 2 h 3"/>
                <a:gd name="T6" fmla="*/ 2 w 5"/>
                <a:gd name="T7" fmla="*/ 0 h 3"/>
                <a:gd name="T8" fmla="*/ 5 w 5"/>
                <a:gd name="T9" fmla="*/ 1 h 3"/>
              </a:gdLst>
              <a:ahLst/>
              <a:cxnLst>
                <a:cxn ang="0">
                  <a:pos x="T0" y="T1"/>
                </a:cxn>
                <a:cxn ang="0">
                  <a:pos x="T2" y="T3"/>
                </a:cxn>
                <a:cxn ang="0">
                  <a:pos x="T4" y="T5"/>
                </a:cxn>
                <a:cxn ang="0">
                  <a:pos x="T6" y="T7"/>
                </a:cxn>
                <a:cxn ang="0">
                  <a:pos x="T8" y="T9"/>
                </a:cxn>
              </a:cxnLst>
              <a:rect l="0" t="0" r="r" b="b"/>
              <a:pathLst>
                <a:path w="5" h="3">
                  <a:moveTo>
                    <a:pt x="5" y="1"/>
                  </a:moveTo>
                  <a:cubicBezTo>
                    <a:pt x="4" y="2"/>
                    <a:pt x="3" y="3"/>
                    <a:pt x="2" y="3"/>
                  </a:cubicBezTo>
                  <a:cubicBezTo>
                    <a:pt x="1" y="3"/>
                    <a:pt x="1" y="2"/>
                    <a:pt x="0" y="2"/>
                  </a:cubicBezTo>
                  <a:cubicBezTo>
                    <a:pt x="1" y="1"/>
                    <a:pt x="1" y="0"/>
                    <a:pt x="2" y="0"/>
                  </a:cubicBezTo>
                  <a:cubicBezTo>
                    <a:pt x="2" y="0"/>
                    <a:pt x="3"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1" name="Freeform 218"/>
            <p:cNvSpPr>
              <a:spLocks/>
            </p:cNvSpPr>
            <p:nvPr userDrawn="1"/>
          </p:nvSpPr>
          <p:spPr bwMode="auto">
            <a:xfrm>
              <a:off x="-8867775" y="3030538"/>
              <a:ext cx="25400" cy="14288"/>
            </a:xfrm>
            <a:custGeom>
              <a:avLst/>
              <a:gdLst>
                <a:gd name="T0" fmla="*/ 0 w 8"/>
                <a:gd name="T1" fmla="*/ 4 h 4"/>
                <a:gd name="T2" fmla="*/ 8 w 8"/>
                <a:gd name="T3" fmla="*/ 0 h 4"/>
                <a:gd name="T4" fmla="*/ 0 w 8"/>
                <a:gd name="T5" fmla="*/ 4 h 4"/>
              </a:gdLst>
              <a:ahLst/>
              <a:cxnLst>
                <a:cxn ang="0">
                  <a:pos x="T0" y="T1"/>
                </a:cxn>
                <a:cxn ang="0">
                  <a:pos x="T2" y="T3"/>
                </a:cxn>
                <a:cxn ang="0">
                  <a:pos x="T4" y="T5"/>
                </a:cxn>
              </a:cxnLst>
              <a:rect l="0" t="0" r="r" b="b"/>
              <a:pathLst>
                <a:path w="8" h="4">
                  <a:moveTo>
                    <a:pt x="0" y="4"/>
                  </a:moveTo>
                  <a:cubicBezTo>
                    <a:pt x="2" y="1"/>
                    <a:pt x="5" y="0"/>
                    <a:pt x="8" y="0"/>
                  </a:cubicBezTo>
                  <a:cubicBezTo>
                    <a:pt x="7" y="4"/>
                    <a:pt x="4"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2" name="Freeform 219"/>
            <p:cNvSpPr>
              <a:spLocks/>
            </p:cNvSpPr>
            <p:nvPr userDrawn="1"/>
          </p:nvSpPr>
          <p:spPr bwMode="auto">
            <a:xfrm>
              <a:off x="-13268325" y="4986338"/>
              <a:ext cx="114300" cy="106363"/>
            </a:xfrm>
            <a:custGeom>
              <a:avLst/>
              <a:gdLst>
                <a:gd name="T0" fmla="*/ 37 w 37"/>
                <a:gd name="T1" fmla="*/ 27 h 29"/>
                <a:gd name="T2" fmla="*/ 22 w 37"/>
                <a:gd name="T3" fmla="*/ 21 h 29"/>
                <a:gd name="T4" fmla="*/ 5 w 37"/>
                <a:gd name="T5" fmla="*/ 6 h 29"/>
                <a:gd name="T6" fmla="*/ 3 w 37"/>
                <a:gd name="T7" fmla="*/ 0 h 29"/>
                <a:gd name="T8" fmla="*/ 37 w 37"/>
                <a:gd name="T9" fmla="*/ 27 h 29"/>
              </a:gdLst>
              <a:ahLst/>
              <a:cxnLst>
                <a:cxn ang="0">
                  <a:pos x="T0" y="T1"/>
                </a:cxn>
                <a:cxn ang="0">
                  <a:pos x="T2" y="T3"/>
                </a:cxn>
                <a:cxn ang="0">
                  <a:pos x="T4" y="T5"/>
                </a:cxn>
                <a:cxn ang="0">
                  <a:pos x="T6" y="T7"/>
                </a:cxn>
                <a:cxn ang="0">
                  <a:pos x="T8" y="T9"/>
                </a:cxn>
              </a:cxnLst>
              <a:rect l="0" t="0" r="r" b="b"/>
              <a:pathLst>
                <a:path w="37" h="29">
                  <a:moveTo>
                    <a:pt x="37" y="27"/>
                  </a:moveTo>
                  <a:cubicBezTo>
                    <a:pt x="30" y="29"/>
                    <a:pt x="28" y="21"/>
                    <a:pt x="22" y="21"/>
                  </a:cubicBezTo>
                  <a:cubicBezTo>
                    <a:pt x="18" y="14"/>
                    <a:pt x="11" y="11"/>
                    <a:pt x="5" y="6"/>
                  </a:cubicBezTo>
                  <a:cubicBezTo>
                    <a:pt x="3" y="4"/>
                    <a:pt x="0" y="3"/>
                    <a:pt x="3" y="0"/>
                  </a:cubicBezTo>
                  <a:cubicBezTo>
                    <a:pt x="14" y="9"/>
                    <a:pt x="27" y="17"/>
                    <a:pt x="3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3" name="Freeform 220"/>
            <p:cNvSpPr>
              <a:spLocks/>
            </p:cNvSpPr>
            <p:nvPr userDrawn="1"/>
          </p:nvSpPr>
          <p:spPr bwMode="auto">
            <a:xfrm>
              <a:off x="-13482638" y="6850063"/>
              <a:ext cx="114300" cy="19050"/>
            </a:xfrm>
            <a:custGeom>
              <a:avLst/>
              <a:gdLst>
                <a:gd name="T0" fmla="*/ 36 w 37"/>
                <a:gd name="T1" fmla="*/ 2 h 5"/>
                <a:gd name="T2" fmla="*/ 0 w 37"/>
                <a:gd name="T3" fmla="*/ 0 h 5"/>
                <a:gd name="T4" fmla="*/ 36 w 37"/>
                <a:gd name="T5" fmla="*/ 1 h 5"/>
                <a:gd name="T6" fmla="*/ 37 w 37"/>
                <a:gd name="T7" fmla="*/ 2 h 5"/>
                <a:gd name="T8" fmla="*/ 36 w 37"/>
                <a:gd name="T9" fmla="*/ 2 h 5"/>
              </a:gdLst>
              <a:ahLst/>
              <a:cxnLst>
                <a:cxn ang="0">
                  <a:pos x="T0" y="T1"/>
                </a:cxn>
                <a:cxn ang="0">
                  <a:pos x="T2" y="T3"/>
                </a:cxn>
                <a:cxn ang="0">
                  <a:pos x="T4" y="T5"/>
                </a:cxn>
                <a:cxn ang="0">
                  <a:pos x="T6" y="T7"/>
                </a:cxn>
                <a:cxn ang="0">
                  <a:pos x="T8" y="T9"/>
                </a:cxn>
              </a:cxnLst>
              <a:rect l="0" t="0" r="r" b="b"/>
              <a:pathLst>
                <a:path w="37" h="5">
                  <a:moveTo>
                    <a:pt x="36" y="2"/>
                  </a:moveTo>
                  <a:cubicBezTo>
                    <a:pt x="24" y="1"/>
                    <a:pt x="12" y="5"/>
                    <a:pt x="0" y="0"/>
                  </a:cubicBezTo>
                  <a:cubicBezTo>
                    <a:pt x="12" y="1"/>
                    <a:pt x="24" y="1"/>
                    <a:pt x="36" y="1"/>
                  </a:cubicBezTo>
                  <a:cubicBezTo>
                    <a:pt x="37" y="1"/>
                    <a:pt x="37" y="1"/>
                    <a:pt x="37" y="2"/>
                  </a:cubicBezTo>
                  <a:cubicBezTo>
                    <a:pt x="37" y="2"/>
                    <a:pt x="36" y="2"/>
                    <a:pt x="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4" name="Freeform 221"/>
            <p:cNvSpPr>
              <a:spLocks/>
            </p:cNvSpPr>
            <p:nvPr userDrawn="1"/>
          </p:nvSpPr>
          <p:spPr bwMode="auto">
            <a:xfrm>
              <a:off x="-13371513" y="6854825"/>
              <a:ext cx="38100" cy="3175"/>
            </a:xfrm>
            <a:custGeom>
              <a:avLst/>
              <a:gdLst>
                <a:gd name="T0" fmla="*/ 0 w 12"/>
                <a:gd name="T1" fmla="*/ 1 h 1"/>
                <a:gd name="T2" fmla="*/ 0 w 12"/>
                <a:gd name="T3" fmla="*/ 0 h 1"/>
                <a:gd name="T4" fmla="*/ 12 w 12"/>
                <a:gd name="T5" fmla="*/ 0 h 1"/>
                <a:gd name="T6" fmla="*/ 12 w 12"/>
                <a:gd name="T7" fmla="*/ 1 h 1"/>
                <a:gd name="T8" fmla="*/ 0 w 12"/>
                <a:gd name="T9" fmla="*/ 1 h 1"/>
              </a:gdLst>
              <a:ahLst/>
              <a:cxnLst>
                <a:cxn ang="0">
                  <a:pos x="T0" y="T1"/>
                </a:cxn>
                <a:cxn ang="0">
                  <a:pos x="T2" y="T3"/>
                </a:cxn>
                <a:cxn ang="0">
                  <a:pos x="T4" y="T5"/>
                </a:cxn>
                <a:cxn ang="0">
                  <a:pos x="T6" y="T7"/>
                </a:cxn>
                <a:cxn ang="0">
                  <a:pos x="T8" y="T9"/>
                </a:cxn>
              </a:cxnLst>
              <a:rect l="0" t="0" r="r" b="b"/>
              <a:pathLst>
                <a:path w="12" h="1">
                  <a:moveTo>
                    <a:pt x="0" y="1"/>
                  </a:moveTo>
                  <a:cubicBezTo>
                    <a:pt x="0" y="1"/>
                    <a:pt x="0" y="0"/>
                    <a:pt x="0" y="0"/>
                  </a:cubicBezTo>
                  <a:cubicBezTo>
                    <a:pt x="4" y="0"/>
                    <a:pt x="8" y="0"/>
                    <a:pt x="12" y="0"/>
                  </a:cubicBezTo>
                  <a:cubicBezTo>
                    <a:pt x="11" y="0"/>
                    <a:pt x="11" y="1"/>
                    <a:pt x="12" y="1"/>
                  </a:cubicBezTo>
                  <a:cubicBezTo>
                    <a:pt x="8" y="1"/>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5" name="Freeform 222"/>
            <p:cNvSpPr>
              <a:spLocks/>
            </p:cNvSpPr>
            <p:nvPr userDrawn="1"/>
          </p:nvSpPr>
          <p:spPr bwMode="auto">
            <a:xfrm>
              <a:off x="-12315825" y="5148263"/>
              <a:ext cx="1938337" cy="1412875"/>
            </a:xfrm>
            <a:custGeom>
              <a:avLst/>
              <a:gdLst>
                <a:gd name="T0" fmla="*/ 54 w 625"/>
                <a:gd name="T1" fmla="*/ 43 h 385"/>
                <a:gd name="T2" fmla="*/ 31 w 625"/>
                <a:gd name="T3" fmla="*/ 24 h 385"/>
                <a:gd name="T4" fmla="*/ 4 w 625"/>
                <a:gd name="T5" fmla="*/ 5 h 385"/>
                <a:gd name="T6" fmla="*/ 1 w 625"/>
                <a:gd name="T7" fmla="*/ 0 h 385"/>
                <a:gd name="T8" fmla="*/ 32 w 625"/>
                <a:gd name="T9" fmla="*/ 19 h 385"/>
                <a:gd name="T10" fmla="*/ 186 w 625"/>
                <a:gd name="T11" fmla="*/ 108 h 385"/>
                <a:gd name="T12" fmla="*/ 300 w 625"/>
                <a:gd name="T13" fmla="*/ 174 h 385"/>
                <a:gd name="T14" fmla="*/ 420 w 625"/>
                <a:gd name="T15" fmla="*/ 249 h 385"/>
                <a:gd name="T16" fmla="*/ 436 w 625"/>
                <a:gd name="T17" fmla="*/ 257 h 385"/>
                <a:gd name="T18" fmla="*/ 440 w 625"/>
                <a:gd name="T19" fmla="*/ 260 h 385"/>
                <a:gd name="T20" fmla="*/ 461 w 625"/>
                <a:gd name="T21" fmla="*/ 274 h 385"/>
                <a:gd name="T22" fmla="*/ 471 w 625"/>
                <a:gd name="T23" fmla="*/ 280 h 385"/>
                <a:gd name="T24" fmla="*/ 497 w 625"/>
                <a:gd name="T25" fmla="*/ 298 h 385"/>
                <a:gd name="T26" fmla="*/ 528 w 625"/>
                <a:gd name="T27" fmla="*/ 319 h 385"/>
                <a:gd name="T28" fmla="*/ 534 w 625"/>
                <a:gd name="T29" fmla="*/ 323 h 385"/>
                <a:gd name="T30" fmla="*/ 537 w 625"/>
                <a:gd name="T31" fmla="*/ 326 h 385"/>
                <a:gd name="T32" fmla="*/ 569 w 625"/>
                <a:gd name="T33" fmla="*/ 346 h 385"/>
                <a:gd name="T34" fmla="*/ 594 w 625"/>
                <a:gd name="T35" fmla="*/ 361 h 385"/>
                <a:gd name="T36" fmla="*/ 603 w 625"/>
                <a:gd name="T37" fmla="*/ 367 h 385"/>
                <a:gd name="T38" fmla="*/ 609 w 625"/>
                <a:gd name="T39" fmla="*/ 371 h 385"/>
                <a:gd name="T40" fmla="*/ 625 w 625"/>
                <a:gd name="T41" fmla="*/ 382 h 385"/>
                <a:gd name="T42" fmla="*/ 621 w 625"/>
                <a:gd name="T43" fmla="*/ 385 h 385"/>
                <a:gd name="T44" fmla="*/ 614 w 625"/>
                <a:gd name="T45" fmla="*/ 383 h 385"/>
                <a:gd name="T46" fmla="*/ 586 w 625"/>
                <a:gd name="T47" fmla="*/ 371 h 385"/>
                <a:gd name="T48" fmla="*/ 583 w 625"/>
                <a:gd name="T49" fmla="*/ 370 h 385"/>
                <a:gd name="T50" fmla="*/ 531 w 625"/>
                <a:gd name="T51" fmla="*/ 347 h 385"/>
                <a:gd name="T52" fmla="*/ 481 w 625"/>
                <a:gd name="T53" fmla="*/ 328 h 385"/>
                <a:gd name="T54" fmla="*/ 406 w 625"/>
                <a:gd name="T55" fmla="*/ 298 h 385"/>
                <a:gd name="T56" fmla="*/ 337 w 625"/>
                <a:gd name="T57" fmla="*/ 266 h 385"/>
                <a:gd name="T58" fmla="*/ 311 w 625"/>
                <a:gd name="T59" fmla="*/ 254 h 385"/>
                <a:gd name="T60" fmla="*/ 306 w 625"/>
                <a:gd name="T61" fmla="*/ 251 h 385"/>
                <a:gd name="T62" fmla="*/ 280 w 625"/>
                <a:gd name="T63" fmla="*/ 226 h 385"/>
                <a:gd name="T64" fmla="*/ 230 w 625"/>
                <a:gd name="T65" fmla="*/ 189 h 385"/>
                <a:gd name="T66" fmla="*/ 174 w 625"/>
                <a:gd name="T67" fmla="*/ 144 h 385"/>
                <a:gd name="T68" fmla="*/ 73 w 625"/>
                <a:gd name="T69" fmla="*/ 59 h 385"/>
                <a:gd name="T70" fmla="*/ 54 w 625"/>
                <a:gd name="T71" fmla="*/ 4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5" h="385">
                  <a:moveTo>
                    <a:pt x="54" y="43"/>
                  </a:moveTo>
                  <a:cubicBezTo>
                    <a:pt x="44" y="39"/>
                    <a:pt x="38" y="30"/>
                    <a:pt x="31" y="24"/>
                  </a:cubicBezTo>
                  <a:cubicBezTo>
                    <a:pt x="22" y="17"/>
                    <a:pt x="13" y="11"/>
                    <a:pt x="4" y="5"/>
                  </a:cubicBezTo>
                  <a:cubicBezTo>
                    <a:pt x="3" y="3"/>
                    <a:pt x="0" y="2"/>
                    <a:pt x="1" y="0"/>
                  </a:cubicBezTo>
                  <a:cubicBezTo>
                    <a:pt x="12" y="3"/>
                    <a:pt x="21" y="12"/>
                    <a:pt x="32" y="19"/>
                  </a:cubicBezTo>
                  <a:cubicBezTo>
                    <a:pt x="82" y="51"/>
                    <a:pt x="134" y="79"/>
                    <a:pt x="186" y="108"/>
                  </a:cubicBezTo>
                  <a:cubicBezTo>
                    <a:pt x="224" y="130"/>
                    <a:pt x="262" y="152"/>
                    <a:pt x="300" y="174"/>
                  </a:cubicBezTo>
                  <a:cubicBezTo>
                    <a:pt x="340" y="199"/>
                    <a:pt x="380" y="224"/>
                    <a:pt x="420" y="249"/>
                  </a:cubicBezTo>
                  <a:cubicBezTo>
                    <a:pt x="426" y="251"/>
                    <a:pt x="431" y="253"/>
                    <a:pt x="436" y="257"/>
                  </a:cubicBezTo>
                  <a:cubicBezTo>
                    <a:pt x="437" y="258"/>
                    <a:pt x="439" y="259"/>
                    <a:pt x="440" y="260"/>
                  </a:cubicBezTo>
                  <a:cubicBezTo>
                    <a:pt x="447" y="265"/>
                    <a:pt x="454" y="270"/>
                    <a:pt x="461" y="274"/>
                  </a:cubicBezTo>
                  <a:cubicBezTo>
                    <a:pt x="464" y="276"/>
                    <a:pt x="467" y="278"/>
                    <a:pt x="471" y="280"/>
                  </a:cubicBezTo>
                  <a:cubicBezTo>
                    <a:pt x="479" y="286"/>
                    <a:pt x="487" y="293"/>
                    <a:pt x="497" y="298"/>
                  </a:cubicBezTo>
                  <a:cubicBezTo>
                    <a:pt x="507" y="305"/>
                    <a:pt x="518" y="312"/>
                    <a:pt x="528" y="319"/>
                  </a:cubicBezTo>
                  <a:cubicBezTo>
                    <a:pt x="530" y="321"/>
                    <a:pt x="532" y="322"/>
                    <a:pt x="534" y="323"/>
                  </a:cubicBezTo>
                  <a:cubicBezTo>
                    <a:pt x="535" y="324"/>
                    <a:pt x="536" y="325"/>
                    <a:pt x="537" y="326"/>
                  </a:cubicBezTo>
                  <a:cubicBezTo>
                    <a:pt x="548" y="331"/>
                    <a:pt x="558" y="340"/>
                    <a:pt x="569" y="346"/>
                  </a:cubicBezTo>
                  <a:cubicBezTo>
                    <a:pt x="578" y="350"/>
                    <a:pt x="585" y="357"/>
                    <a:pt x="594" y="361"/>
                  </a:cubicBezTo>
                  <a:cubicBezTo>
                    <a:pt x="597" y="363"/>
                    <a:pt x="600" y="365"/>
                    <a:pt x="603" y="367"/>
                  </a:cubicBezTo>
                  <a:cubicBezTo>
                    <a:pt x="605" y="368"/>
                    <a:pt x="607" y="369"/>
                    <a:pt x="609" y="371"/>
                  </a:cubicBezTo>
                  <a:cubicBezTo>
                    <a:pt x="615" y="374"/>
                    <a:pt x="622" y="375"/>
                    <a:pt x="625" y="382"/>
                  </a:cubicBezTo>
                  <a:cubicBezTo>
                    <a:pt x="625" y="384"/>
                    <a:pt x="623" y="385"/>
                    <a:pt x="621" y="385"/>
                  </a:cubicBezTo>
                  <a:cubicBezTo>
                    <a:pt x="619" y="385"/>
                    <a:pt x="616" y="385"/>
                    <a:pt x="614" y="383"/>
                  </a:cubicBezTo>
                  <a:cubicBezTo>
                    <a:pt x="605" y="378"/>
                    <a:pt x="597" y="370"/>
                    <a:pt x="586" y="371"/>
                  </a:cubicBezTo>
                  <a:cubicBezTo>
                    <a:pt x="585" y="371"/>
                    <a:pt x="584" y="370"/>
                    <a:pt x="583" y="370"/>
                  </a:cubicBezTo>
                  <a:cubicBezTo>
                    <a:pt x="566" y="361"/>
                    <a:pt x="549" y="352"/>
                    <a:pt x="531" y="347"/>
                  </a:cubicBezTo>
                  <a:cubicBezTo>
                    <a:pt x="513" y="343"/>
                    <a:pt x="498" y="334"/>
                    <a:pt x="481" y="328"/>
                  </a:cubicBezTo>
                  <a:cubicBezTo>
                    <a:pt x="456" y="319"/>
                    <a:pt x="431" y="309"/>
                    <a:pt x="406" y="298"/>
                  </a:cubicBezTo>
                  <a:cubicBezTo>
                    <a:pt x="383" y="288"/>
                    <a:pt x="360" y="278"/>
                    <a:pt x="337" y="266"/>
                  </a:cubicBezTo>
                  <a:cubicBezTo>
                    <a:pt x="329" y="262"/>
                    <a:pt x="321" y="257"/>
                    <a:pt x="311" y="254"/>
                  </a:cubicBezTo>
                  <a:cubicBezTo>
                    <a:pt x="309" y="254"/>
                    <a:pt x="307" y="253"/>
                    <a:pt x="306" y="251"/>
                  </a:cubicBezTo>
                  <a:cubicBezTo>
                    <a:pt x="302" y="238"/>
                    <a:pt x="290" y="232"/>
                    <a:pt x="280" y="226"/>
                  </a:cubicBezTo>
                  <a:cubicBezTo>
                    <a:pt x="263" y="214"/>
                    <a:pt x="247" y="201"/>
                    <a:pt x="230" y="189"/>
                  </a:cubicBezTo>
                  <a:cubicBezTo>
                    <a:pt x="211" y="174"/>
                    <a:pt x="192" y="160"/>
                    <a:pt x="174" y="144"/>
                  </a:cubicBezTo>
                  <a:cubicBezTo>
                    <a:pt x="142" y="114"/>
                    <a:pt x="106" y="88"/>
                    <a:pt x="73" y="59"/>
                  </a:cubicBezTo>
                  <a:cubicBezTo>
                    <a:pt x="67" y="53"/>
                    <a:pt x="60" y="48"/>
                    <a:pt x="54"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6" name="Freeform 223"/>
            <p:cNvSpPr>
              <a:spLocks/>
            </p:cNvSpPr>
            <p:nvPr userDrawn="1"/>
          </p:nvSpPr>
          <p:spPr bwMode="auto">
            <a:xfrm>
              <a:off x="-13017500" y="5287963"/>
              <a:ext cx="1938337" cy="1416050"/>
            </a:xfrm>
            <a:custGeom>
              <a:avLst/>
              <a:gdLst>
                <a:gd name="T0" fmla="*/ 53 w 625"/>
                <a:gd name="T1" fmla="*/ 43 h 386"/>
                <a:gd name="T2" fmla="*/ 31 w 625"/>
                <a:gd name="T3" fmla="*/ 25 h 386"/>
                <a:gd name="T4" fmla="*/ 4 w 625"/>
                <a:gd name="T5" fmla="*/ 6 h 386"/>
                <a:gd name="T6" fmla="*/ 0 w 625"/>
                <a:gd name="T7" fmla="*/ 0 h 386"/>
                <a:gd name="T8" fmla="*/ 31 w 625"/>
                <a:gd name="T9" fmla="*/ 19 h 386"/>
                <a:gd name="T10" fmla="*/ 186 w 625"/>
                <a:gd name="T11" fmla="*/ 109 h 386"/>
                <a:gd name="T12" fmla="*/ 299 w 625"/>
                <a:gd name="T13" fmla="*/ 175 h 386"/>
                <a:gd name="T14" fmla="*/ 420 w 625"/>
                <a:gd name="T15" fmla="*/ 249 h 386"/>
                <a:gd name="T16" fmla="*/ 436 w 625"/>
                <a:gd name="T17" fmla="*/ 257 h 386"/>
                <a:gd name="T18" fmla="*/ 440 w 625"/>
                <a:gd name="T19" fmla="*/ 260 h 386"/>
                <a:gd name="T20" fmla="*/ 461 w 625"/>
                <a:gd name="T21" fmla="*/ 274 h 386"/>
                <a:gd name="T22" fmla="*/ 470 w 625"/>
                <a:gd name="T23" fmla="*/ 280 h 386"/>
                <a:gd name="T24" fmla="*/ 497 w 625"/>
                <a:gd name="T25" fmla="*/ 299 h 386"/>
                <a:gd name="T26" fmla="*/ 528 w 625"/>
                <a:gd name="T27" fmla="*/ 320 h 386"/>
                <a:gd name="T28" fmla="*/ 534 w 625"/>
                <a:gd name="T29" fmla="*/ 324 h 386"/>
                <a:gd name="T30" fmla="*/ 537 w 625"/>
                <a:gd name="T31" fmla="*/ 326 h 386"/>
                <a:gd name="T32" fmla="*/ 569 w 625"/>
                <a:gd name="T33" fmla="*/ 346 h 386"/>
                <a:gd name="T34" fmla="*/ 594 w 625"/>
                <a:gd name="T35" fmla="*/ 361 h 386"/>
                <a:gd name="T36" fmla="*/ 602 w 625"/>
                <a:gd name="T37" fmla="*/ 367 h 386"/>
                <a:gd name="T38" fmla="*/ 609 w 625"/>
                <a:gd name="T39" fmla="*/ 371 h 386"/>
                <a:gd name="T40" fmla="*/ 625 w 625"/>
                <a:gd name="T41" fmla="*/ 382 h 386"/>
                <a:gd name="T42" fmla="*/ 621 w 625"/>
                <a:gd name="T43" fmla="*/ 385 h 386"/>
                <a:gd name="T44" fmla="*/ 614 w 625"/>
                <a:gd name="T45" fmla="*/ 384 h 386"/>
                <a:gd name="T46" fmla="*/ 586 w 625"/>
                <a:gd name="T47" fmla="*/ 371 h 386"/>
                <a:gd name="T48" fmla="*/ 583 w 625"/>
                <a:gd name="T49" fmla="*/ 370 h 386"/>
                <a:gd name="T50" fmla="*/ 530 w 625"/>
                <a:gd name="T51" fmla="*/ 348 h 386"/>
                <a:gd name="T52" fmla="*/ 481 w 625"/>
                <a:gd name="T53" fmla="*/ 329 h 386"/>
                <a:gd name="T54" fmla="*/ 406 w 625"/>
                <a:gd name="T55" fmla="*/ 299 h 386"/>
                <a:gd name="T56" fmla="*/ 337 w 625"/>
                <a:gd name="T57" fmla="*/ 266 h 386"/>
                <a:gd name="T58" fmla="*/ 311 w 625"/>
                <a:gd name="T59" fmla="*/ 255 h 386"/>
                <a:gd name="T60" fmla="*/ 306 w 625"/>
                <a:gd name="T61" fmla="*/ 251 h 386"/>
                <a:gd name="T62" fmla="*/ 280 w 625"/>
                <a:gd name="T63" fmla="*/ 226 h 386"/>
                <a:gd name="T64" fmla="*/ 230 w 625"/>
                <a:gd name="T65" fmla="*/ 189 h 386"/>
                <a:gd name="T66" fmla="*/ 174 w 625"/>
                <a:gd name="T67" fmla="*/ 144 h 386"/>
                <a:gd name="T68" fmla="*/ 73 w 625"/>
                <a:gd name="T69" fmla="*/ 59 h 386"/>
                <a:gd name="T70" fmla="*/ 53 w 625"/>
                <a:gd name="T71" fmla="*/ 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5" h="386">
                  <a:moveTo>
                    <a:pt x="53" y="43"/>
                  </a:moveTo>
                  <a:cubicBezTo>
                    <a:pt x="44" y="40"/>
                    <a:pt x="38" y="31"/>
                    <a:pt x="31" y="25"/>
                  </a:cubicBezTo>
                  <a:cubicBezTo>
                    <a:pt x="22" y="18"/>
                    <a:pt x="13" y="12"/>
                    <a:pt x="4" y="6"/>
                  </a:cubicBezTo>
                  <a:cubicBezTo>
                    <a:pt x="3" y="4"/>
                    <a:pt x="0" y="3"/>
                    <a:pt x="0" y="0"/>
                  </a:cubicBezTo>
                  <a:cubicBezTo>
                    <a:pt x="12" y="4"/>
                    <a:pt x="21" y="12"/>
                    <a:pt x="31" y="19"/>
                  </a:cubicBezTo>
                  <a:cubicBezTo>
                    <a:pt x="81" y="51"/>
                    <a:pt x="134" y="80"/>
                    <a:pt x="186" y="109"/>
                  </a:cubicBezTo>
                  <a:cubicBezTo>
                    <a:pt x="224" y="130"/>
                    <a:pt x="262" y="152"/>
                    <a:pt x="299" y="175"/>
                  </a:cubicBezTo>
                  <a:cubicBezTo>
                    <a:pt x="340" y="199"/>
                    <a:pt x="380" y="224"/>
                    <a:pt x="420" y="249"/>
                  </a:cubicBezTo>
                  <a:cubicBezTo>
                    <a:pt x="426" y="251"/>
                    <a:pt x="431" y="253"/>
                    <a:pt x="436" y="257"/>
                  </a:cubicBezTo>
                  <a:cubicBezTo>
                    <a:pt x="437" y="258"/>
                    <a:pt x="439" y="259"/>
                    <a:pt x="440" y="260"/>
                  </a:cubicBezTo>
                  <a:cubicBezTo>
                    <a:pt x="447" y="265"/>
                    <a:pt x="454" y="270"/>
                    <a:pt x="461" y="274"/>
                  </a:cubicBezTo>
                  <a:cubicBezTo>
                    <a:pt x="464" y="276"/>
                    <a:pt x="467" y="278"/>
                    <a:pt x="470" y="280"/>
                  </a:cubicBezTo>
                  <a:cubicBezTo>
                    <a:pt x="479" y="286"/>
                    <a:pt x="487" y="294"/>
                    <a:pt x="497" y="299"/>
                  </a:cubicBezTo>
                  <a:cubicBezTo>
                    <a:pt x="507" y="305"/>
                    <a:pt x="517" y="313"/>
                    <a:pt x="528" y="320"/>
                  </a:cubicBezTo>
                  <a:cubicBezTo>
                    <a:pt x="530" y="321"/>
                    <a:pt x="532" y="323"/>
                    <a:pt x="534" y="324"/>
                  </a:cubicBezTo>
                  <a:cubicBezTo>
                    <a:pt x="535" y="325"/>
                    <a:pt x="536" y="325"/>
                    <a:pt x="537" y="326"/>
                  </a:cubicBezTo>
                  <a:cubicBezTo>
                    <a:pt x="548" y="332"/>
                    <a:pt x="558" y="340"/>
                    <a:pt x="569" y="346"/>
                  </a:cubicBezTo>
                  <a:cubicBezTo>
                    <a:pt x="577" y="351"/>
                    <a:pt x="585" y="357"/>
                    <a:pt x="594" y="361"/>
                  </a:cubicBezTo>
                  <a:cubicBezTo>
                    <a:pt x="597" y="363"/>
                    <a:pt x="600" y="365"/>
                    <a:pt x="602" y="367"/>
                  </a:cubicBezTo>
                  <a:cubicBezTo>
                    <a:pt x="604" y="368"/>
                    <a:pt x="607" y="370"/>
                    <a:pt x="609" y="371"/>
                  </a:cubicBezTo>
                  <a:cubicBezTo>
                    <a:pt x="615" y="374"/>
                    <a:pt x="622" y="376"/>
                    <a:pt x="625" y="382"/>
                  </a:cubicBezTo>
                  <a:cubicBezTo>
                    <a:pt x="624" y="384"/>
                    <a:pt x="623" y="385"/>
                    <a:pt x="621" y="385"/>
                  </a:cubicBezTo>
                  <a:cubicBezTo>
                    <a:pt x="618" y="386"/>
                    <a:pt x="616" y="385"/>
                    <a:pt x="614" y="384"/>
                  </a:cubicBezTo>
                  <a:cubicBezTo>
                    <a:pt x="605" y="378"/>
                    <a:pt x="597" y="371"/>
                    <a:pt x="586" y="371"/>
                  </a:cubicBezTo>
                  <a:cubicBezTo>
                    <a:pt x="585" y="371"/>
                    <a:pt x="584" y="371"/>
                    <a:pt x="583" y="370"/>
                  </a:cubicBezTo>
                  <a:cubicBezTo>
                    <a:pt x="566" y="361"/>
                    <a:pt x="549" y="353"/>
                    <a:pt x="530" y="348"/>
                  </a:cubicBezTo>
                  <a:cubicBezTo>
                    <a:pt x="513" y="343"/>
                    <a:pt x="498" y="334"/>
                    <a:pt x="481" y="329"/>
                  </a:cubicBezTo>
                  <a:cubicBezTo>
                    <a:pt x="456" y="320"/>
                    <a:pt x="431" y="310"/>
                    <a:pt x="406" y="299"/>
                  </a:cubicBezTo>
                  <a:cubicBezTo>
                    <a:pt x="383" y="289"/>
                    <a:pt x="359" y="278"/>
                    <a:pt x="337" y="266"/>
                  </a:cubicBezTo>
                  <a:cubicBezTo>
                    <a:pt x="329" y="262"/>
                    <a:pt x="320" y="257"/>
                    <a:pt x="311" y="255"/>
                  </a:cubicBezTo>
                  <a:cubicBezTo>
                    <a:pt x="309" y="254"/>
                    <a:pt x="307" y="253"/>
                    <a:pt x="306" y="251"/>
                  </a:cubicBezTo>
                  <a:cubicBezTo>
                    <a:pt x="302" y="238"/>
                    <a:pt x="289" y="233"/>
                    <a:pt x="280" y="226"/>
                  </a:cubicBezTo>
                  <a:cubicBezTo>
                    <a:pt x="262" y="215"/>
                    <a:pt x="247" y="201"/>
                    <a:pt x="230" y="189"/>
                  </a:cubicBezTo>
                  <a:cubicBezTo>
                    <a:pt x="211" y="175"/>
                    <a:pt x="192" y="161"/>
                    <a:pt x="174" y="144"/>
                  </a:cubicBezTo>
                  <a:cubicBezTo>
                    <a:pt x="142" y="115"/>
                    <a:pt x="106" y="89"/>
                    <a:pt x="73" y="59"/>
                  </a:cubicBezTo>
                  <a:cubicBezTo>
                    <a:pt x="67" y="54"/>
                    <a:pt x="60" y="49"/>
                    <a:pt x="5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7" name="Freeform 224"/>
            <p:cNvSpPr>
              <a:spLocks/>
            </p:cNvSpPr>
            <p:nvPr userDrawn="1"/>
          </p:nvSpPr>
          <p:spPr bwMode="auto">
            <a:xfrm>
              <a:off x="-13954125" y="5375275"/>
              <a:ext cx="1938337" cy="1412875"/>
            </a:xfrm>
            <a:custGeom>
              <a:avLst/>
              <a:gdLst>
                <a:gd name="T0" fmla="*/ 53 w 625"/>
                <a:gd name="T1" fmla="*/ 43 h 385"/>
                <a:gd name="T2" fmla="*/ 30 w 625"/>
                <a:gd name="T3" fmla="*/ 24 h 385"/>
                <a:gd name="T4" fmla="*/ 4 w 625"/>
                <a:gd name="T5" fmla="*/ 5 h 385"/>
                <a:gd name="T6" fmla="*/ 0 w 625"/>
                <a:gd name="T7" fmla="*/ 0 h 385"/>
                <a:gd name="T8" fmla="*/ 31 w 625"/>
                <a:gd name="T9" fmla="*/ 19 h 385"/>
                <a:gd name="T10" fmla="*/ 185 w 625"/>
                <a:gd name="T11" fmla="*/ 108 h 385"/>
                <a:gd name="T12" fmla="*/ 299 w 625"/>
                <a:gd name="T13" fmla="*/ 174 h 385"/>
                <a:gd name="T14" fmla="*/ 420 w 625"/>
                <a:gd name="T15" fmla="*/ 249 h 385"/>
                <a:gd name="T16" fmla="*/ 436 w 625"/>
                <a:gd name="T17" fmla="*/ 257 h 385"/>
                <a:gd name="T18" fmla="*/ 440 w 625"/>
                <a:gd name="T19" fmla="*/ 260 h 385"/>
                <a:gd name="T20" fmla="*/ 460 w 625"/>
                <a:gd name="T21" fmla="*/ 274 h 385"/>
                <a:gd name="T22" fmla="*/ 470 w 625"/>
                <a:gd name="T23" fmla="*/ 280 h 385"/>
                <a:gd name="T24" fmla="*/ 496 w 625"/>
                <a:gd name="T25" fmla="*/ 298 h 385"/>
                <a:gd name="T26" fmla="*/ 527 w 625"/>
                <a:gd name="T27" fmla="*/ 319 h 385"/>
                <a:gd name="T28" fmla="*/ 534 w 625"/>
                <a:gd name="T29" fmla="*/ 324 h 385"/>
                <a:gd name="T30" fmla="*/ 537 w 625"/>
                <a:gd name="T31" fmla="*/ 326 h 385"/>
                <a:gd name="T32" fmla="*/ 568 w 625"/>
                <a:gd name="T33" fmla="*/ 346 h 385"/>
                <a:gd name="T34" fmla="*/ 594 w 625"/>
                <a:gd name="T35" fmla="*/ 361 h 385"/>
                <a:gd name="T36" fmla="*/ 602 w 625"/>
                <a:gd name="T37" fmla="*/ 367 h 385"/>
                <a:gd name="T38" fmla="*/ 608 w 625"/>
                <a:gd name="T39" fmla="*/ 371 h 385"/>
                <a:gd name="T40" fmla="*/ 625 w 625"/>
                <a:gd name="T41" fmla="*/ 382 h 385"/>
                <a:gd name="T42" fmla="*/ 620 w 625"/>
                <a:gd name="T43" fmla="*/ 385 h 385"/>
                <a:gd name="T44" fmla="*/ 614 w 625"/>
                <a:gd name="T45" fmla="*/ 383 h 385"/>
                <a:gd name="T46" fmla="*/ 585 w 625"/>
                <a:gd name="T47" fmla="*/ 371 h 385"/>
                <a:gd name="T48" fmla="*/ 583 w 625"/>
                <a:gd name="T49" fmla="*/ 370 h 385"/>
                <a:gd name="T50" fmla="*/ 530 w 625"/>
                <a:gd name="T51" fmla="*/ 347 h 385"/>
                <a:gd name="T52" fmla="*/ 481 w 625"/>
                <a:gd name="T53" fmla="*/ 328 h 385"/>
                <a:gd name="T54" fmla="*/ 405 w 625"/>
                <a:gd name="T55" fmla="*/ 298 h 385"/>
                <a:gd name="T56" fmla="*/ 336 w 625"/>
                <a:gd name="T57" fmla="*/ 266 h 385"/>
                <a:gd name="T58" fmla="*/ 311 w 625"/>
                <a:gd name="T59" fmla="*/ 254 h 385"/>
                <a:gd name="T60" fmla="*/ 306 w 625"/>
                <a:gd name="T61" fmla="*/ 251 h 385"/>
                <a:gd name="T62" fmla="*/ 279 w 625"/>
                <a:gd name="T63" fmla="*/ 226 h 385"/>
                <a:gd name="T64" fmla="*/ 230 w 625"/>
                <a:gd name="T65" fmla="*/ 189 h 385"/>
                <a:gd name="T66" fmla="*/ 174 w 625"/>
                <a:gd name="T67" fmla="*/ 144 h 385"/>
                <a:gd name="T68" fmla="*/ 73 w 625"/>
                <a:gd name="T69" fmla="*/ 59 h 385"/>
                <a:gd name="T70" fmla="*/ 53 w 625"/>
                <a:gd name="T71" fmla="*/ 4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5" h="385">
                  <a:moveTo>
                    <a:pt x="53" y="43"/>
                  </a:moveTo>
                  <a:cubicBezTo>
                    <a:pt x="43" y="39"/>
                    <a:pt x="38" y="30"/>
                    <a:pt x="30" y="24"/>
                  </a:cubicBezTo>
                  <a:cubicBezTo>
                    <a:pt x="22" y="17"/>
                    <a:pt x="13" y="12"/>
                    <a:pt x="4" y="5"/>
                  </a:cubicBezTo>
                  <a:cubicBezTo>
                    <a:pt x="3" y="3"/>
                    <a:pt x="0" y="2"/>
                    <a:pt x="0" y="0"/>
                  </a:cubicBezTo>
                  <a:cubicBezTo>
                    <a:pt x="12" y="3"/>
                    <a:pt x="21" y="12"/>
                    <a:pt x="31" y="19"/>
                  </a:cubicBezTo>
                  <a:cubicBezTo>
                    <a:pt x="81" y="51"/>
                    <a:pt x="133" y="79"/>
                    <a:pt x="185" y="108"/>
                  </a:cubicBezTo>
                  <a:cubicBezTo>
                    <a:pt x="224" y="130"/>
                    <a:pt x="261" y="152"/>
                    <a:pt x="299" y="174"/>
                  </a:cubicBezTo>
                  <a:cubicBezTo>
                    <a:pt x="340" y="199"/>
                    <a:pt x="380" y="224"/>
                    <a:pt x="420" y="249"/>
                  </a:cubicBezTo>
                  <a:cubicBezTo>
                    <a:pt x="425" y="251"/>
                    <a:pt x="431" y="253"/>
                    <a:pt x="436" y="257"/>
                  </a:cubicBezTo>
                  <a:cubicBezTo>
                    <a:pt x="437" y="258"/>
                    <a:pt x="438" y="259"/>
                    <a:pt x="440" y="260"/>
                  </a:cubicBezTo>
                  <a:cubicBezTo>
                    <a:pt x="446" y="265"/>
                    <a:pt x="453" y="270"/>
                    <a:pt x="460" y="274"/>
                  </a:cubicBezTo>
                  <a:cubicBezTo>
                    <a:pt x="464" y="276"/>
                    <a:pt x="467" y="278"/>
                    <a:pt x="470" y="280"/>
                  </a:cubicBezTo>
                  <a:cubicBezTo>
                    <a:pt x="479" y="286"/>
                    <a:pt x="487" y="293"/>
                    <a:pt x="496" y="298"/>
                  </a:cubicBezTo>
                  <a:cubicBezTo>
                    <a:pt x="507" y="305"/>
                    <a:pt x="517" y="312"/>
                    <a:pt x="527" y="319"/>
                  </a:cubicBezTo>
                  <a:cubicBezTo>
                    <a:pt x="530" y="321"/>
                    <a:pt x="532" y="322"/>
                    <a:pt x="534" y="324"/>
                  </a:cubicBezTo>
                  <a:cubicBezTo>
                    <a:pt x="535" y="324"/>
                    <a:pt x="536" y="325"/>
                    <a:pt x="537" y="326"/>
                  </a:cubicBezTo>
                  <a:cubicBezTo>
                    <a:pt x="548" y="331"/>
                    <a:pt x="557" y="340"/>
                    <a:pt x="568" y="346"/>
                  </a:cubicBezTo>
                  <a:cubicBezTo>
                    <a:pt x="577" y="350"/>
                    <a:pt x="585" y="357"/>
                    <a:pt x="594" y="361"/>
                  </a:cubicBezTo>
                  <a:cubicBezTo>
                    <a:pt x="596" y="363"/>
                    <a:pt x="599" y="365"/>
                    <a:pt x="602" y="367"/>
                  </a:cubicBezTo>
                  <a:cubicBezTo>
                    <a:pt x="604" y="368"/>
                    <a:pt x="606" y="369"/>
                    <a:pt x="608" y="371"/>
                  </a:cubicBezTo>
                  <a:cubicBezTo>
                    <a:pt x="614" y="374"/>
                    <a:pt x="621" y="375"/>
                    <a:pt x="625" y="382"/>
                  </a:cubicBezTo>
                  <a:cubicBezTo>
                    <a:pt x="624" y="384"/>
                    <a:pt x="622" y="385"/>
                    <a:pt x="620" y="385"/>
                  </a:cubicBezTo>
                  <a:cubicBezTo>
                    <a:pt x="618" y="385"/>
                    <a:pt x="616" y="385"/>
                    <a:pt x="614" y="383"/>
                  </a:cubicBezTo>
                  <a:cubicBezTo>
                    <a:pt x="605" y="378"/>
                    <a:pt x="597" y="370"/>
                    <a:pt x="585" y="371"/>
                  </a:cubicBezTo>
                  <a:cubicBezTo>
                    <a:pt x="584" y="371"/>
                    <a:pt x="583" y="371"/>
                    <a:pt x="583" y="370"/>
                  </a:cubicBezTo>
                  <a:cubicBezTo>
                    <a:pt x="566" y="361"/>
                    <a:pt x="548" y="352"/>
                    <a:pt x="530" y="347"/>
                  </a:cubicBezTo>
                  <a:cubicBezTo>
                    <a:pt x="513" y="343"/>
                    <a:pt x="497" y="334"/>
                    <a:pt x="481" y="328"/>
                  </a:cubicBezTo>
                  <a:cubicBezTo>
                    <a:pt x="455" y="319"/>
                    <a:pt x="430" y="309"/>
                    <a:pt x="405" y="298"/>
                  </a:cubicBezTo>
                  <a:cubicBezTo>
                    <a:pt x="382" y="288"/>
                    <a:pt x="359" y="278"/>
                    <a:pt x="336" y="266"/>
                  </a:cubicBezTo>
                  <a:cubicBezTo>
                    <a:pt x="328" y="262"/>
                    <a:pt x="320" y="257"/>
                    <a:pt x="311" y="254"/>
                  </a:cubicBezTo>
                  <a:cubicBezTo>
                    <a:pt x="309" y="254"/>
                    <a:pt x="306" y="253"/>
                    <a:pt x="306" y="251"/>
                  </a:cubicBezTo>
                  <a:cubicBezTo>
                    <a:pt x="301" y="238"/>
                    <a:pt x="289" y="232"/>
                    <a:pt x="279" y="226"/>
                  </a:cubicBezTo>
                  <a:cubicBezTo>
                    <a:pt x="262" y="215"/>
                    <a:pt x="246" y="201"/>
                    <a:pt x="230" y="189"/>
                  </a:cubicBezTo>
                  <a:cubicBezTo>
                    <a:pt x="211" y="174"/>
                    <a:pt x="191" y="160"/>
                    <a:pt x="174" y="144"/>
                  </a:cubicBezTo>
                  <a:cubicBezTo>
                    <a:pt x="141" y="114"/>
                    <a:pt x="105" y="88"/>
                    <a:pt x="73" y="59"/>
                  </a:cubicBezTo>
                  <a:cubicBezTo>
                    <a:pt x="67" y="53"/>
                    <a:pt x="60" y="48"/>
                    <a:pt x="5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8" name="Freeform 225"/>
            <p:cNvSpPr>
              <a:spLocks/>
            </p:cNvSpPr>
            <p:nvPr userDrawn="1"/>
          </p:nvSpPr>
          <p:spPr bwMode="auto">
            <a:xfrm>
              <a:off x="-13147675" y="5095875"/>
              <a:ext cx="30162" cy="33338"/>
            </a:xfrm>
            <a:custGeom>
              <a:avLst/>
              <a:gdLst>
                <a:gd name="T0" fmla="*/ 10 w 10"/>
                <a:gd name="T1" fmla="*/ 4 h 9"/>
                <a:gd name="T2" fmla="*/ 6 w 10"/>
                <a:gd name="T3" fmla="*/ 9 h 9"/>
                <a:gd name="T4" fmla="*/ 1 w 10"/>
                <a:gd name="T5" fmla="*/ 4 h 9"/>
                <a:gd name="T6" fmla="*/ 4 w 10"/>
                <a:gd name="T7" fmla="*/ 0 h 9"/>
                <a:gd name="T8" fmla="*/ 10 w 10"/>
                <a:gd name="T9" fmla="*/ 4 h 9"/>
              </a:gdLst>
              <a:ahLst/>
              <a:cxnLst>
                <a:cxn ang="0">
                  <a:pos x="T0" y="T1"/>
                </a:cxn>
                <a:cxn ang="0">
                  <a:pos x="T2" y="T3"/>
                </a:cxn>
                <a:cxn ang="0">
                  <a:pos x="T4" y="T5"/>
                </a:cxn>
                <a:cxn ang="0">
                  <a:pos x="T6" y="T7"/>
                </a:cxn>
                <a:cxn ang="0">
                  <a:pos x="T8" y="T9"/>
                </a:cxn>
              </a:cxnLst>
              <a:rect l="0" t="0" r="r" b="b"/>
              <a:pathLst>
                <a:path w="10" h="9">
                  <a:moveTo>
                    <a:pt x="10" y="4"/>
                  </a:moveTo>
                  <a:cubicBezTo>
                    <a:pt x="9" y="6"/>
                    <a:pt x="9" y="9"/>
                    <a:pt x="6" y="9"/>
                  </a:cubicBezTo>
                  <a:cubicBezTo>
                    <a:pt x="3" y="9"/>
                    <a:pt x="2" y="6"/>
                    <a:pt x="1" y="4"/>
                  </a:cubicBezTo>
                  <a:cubicBezTo>
                    <a:pt x="0" y="1"/>
                    <a:pt x="2" y="1"/>
                    <a:pt x="4" y="0"/>
                  </a:cubicBezTo>
                  <a:cubicBezTo>
                    <a:pt x="6" y="2"/>
                    <a:pt x="8" y="3"/>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9" name="Freeform 226"/>
            <p:cNvSpPr>
              <a:spLocks/>
            </p:cNvSpPr>
            <p:nvPr userDrawn="1"/>
          </p:nvSpPr>
          <p:spPr bwMode="auto">
            <a:xfrm>
              <a:off x="-12334875" y="5126038"/>
              <a:ext cx="20637" cy="22225"/>
            </a:xfrm>
            <a:custGeom>
              <a:avLst/>
              <a:gdLst>
                <a:gd name="T0" fmla="*/ 5 w 7"/>
                <a:gd name="T1" fmla="*/ 2 h 6"/>
                <a:gd name="T2" fmla="*/ 7 w 7"/>
                <a:gd name="T3" fmla="*/ 6 h 6"/>
                <a:gd name="T4" fmla="*/ 0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5" y="3"/>
                    <a:pt x="6" y="4"/>
                    <a:pt x="7" y="6"/>
                  </a:cubicBezTo>
                  <a:cubicBezTo>
                    <a:pt x="4" y="5"/>
                    <a:pt x="1" y="5"/>
                    <a:pt x="0" y="2"/>
                  </a:cubicBezTo>
                  <a:cubicBezTo>
                    <a:pt x="1" y="0"/>
                    <a:pt x="3" y="2"/>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0" name="Freeform 227"/>
            <p:cNvSpPr>
              <a:spLocks/>
            </p:cNvSpPr>
            <p:nvPr userDrawn="1"/>
          </p:nvSpPr>
          <p:spPr bwMode="auto">
            <a:xfrm>
              <a:off x="-12523788" y="3573463"/>
              <a:ext cx="673100" cy="576263"/>
            </a:xfrm>
            <a:custGeom>
              <a:avLst/>
              <a:gdLst>
                <a:gd name="T0" fmla="*/ 217 w 217"/>
                <a:gd name="T1" fmla="*/ 155 h 157"/>
                <a:gd name="T2" fmla="*/ 206 w 217"/>
                <a:gd name="T3" fmla="*/ 155 h 157"/>
                <a:gd name="T4" fmla="*/ 200 w 217"/>
                <a:gd name="T5" fmla="*/ 155 h 157"/>
                <a:gd name="T6" fmla="*/ 160 w 217"/>
                <a:gd name="T7" fmla="*/ 134 h 157"/>
                <a:gd name="T8" fmla="*/ 161 w 217"/>
                <a:gd name="T9" fmla="*/ 130 h 157"/>
                <a:gd name="T10" fmla="*/ 85 w 217"/>
                <a:gd name="T11" fmla="*/ 75 h 157"/>
                <a:gd name="T12" fmla="*/ 38 w 217"/>
                <a:gd name="T13" fmla="*/ 37 h 157"/>
                <a:gd name="T14" fmla="*/ 4 w 217"/>
                <a:gd name="T15" fmla="*/ 6 h 157"/>
                <a:gd name="T16" fmla="*/ 0 w 217"/>
                <a:gd name="T17" fmla="*/ 0 h 157"/>
                <a:gd name="T18" fmla="*/ 27 w 217"/>
                <a:gd name="T19" fmla="*/ 17 h 157"/>
                <a:gd name="T20" fmla="*/ 39 w 217"/>
                <a:gd name="T21" fmla="*/ 31 h 157"/>
                <a:gd name="T22" fmla="*/ 41 w 217"/>
                <a:gd name="T23" fmla="*/ 32 h 157"/>
                <a:gd name="T24" fmla="*/ 63 w 217"/>
                <a:gd name="T25" fmla="*/ 41 h 157"/>
                <a:gd name="T26" fmla="*/ 89 w 217"/>
                <a:gd name="T27" fmla="*/ 58 h 157"/>
                <a:gd name="T28" fmla="*/ 93 w 217"/>
                <a:gd name="T29" fmla="*/ 65 h 157"/>
                <a:gd name="T30" fmla="*/ 105 w 217"/>
                <a:gd name="T31" fmla="*/ 75 h 157"/>
                <a:gd name="T32" fmla="*/ 124 w 217"/>
                <a:gd name="T33" fmla="*/ 91 h 157"/>
                <a:gd name="T34" fmla="*/ 163 w 217"/>
                <a:gd name="T35" fmla="*/ 121 h 157"/>
                <a:gd name="T36" fmla="*/ 185 w 217"/>
                <a:gd name="T37" fmla="*/ 139 h 157"/>
                <a:gd name="T38" fmla="*/ 210 w 217"/>
                <a:gd name="T39" fmla="*/ 151 h 157"/>
                <a:gd name="T40" fmla="*/ 217 w 217"/>
                <a:gd name="T41" fmla="*/ 1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7" h="157">
                  <a:moveTo>
                    <a:pt x="217" y="155"/>
                  </a:moveTo>
                  <a:cubicBezTo>
                    <a:pt x="213" y="154"/>
                    <a:pt x="209" y="151"/>
                    <a:pt x="206" y="155"/>
                  </a:cubicBezTo>
                  <a:cubicBezTo>
                    <a:pt x="204" y="157"/>
                    <a:pt x="202" y="156"/>
                    <a:pt x="200" y="155"/>
                  </a:cubicBezTo>
                  <a:cubicBezTo>
                    <a:pt x="186" y="149"/>
                    <a:pt x="173" y="142"/>
                    <a:pt x="160" y="134"/>
                  </a:cubicBezTo>
                  <a:cubicBezTo>
                    <a:pt x="165" y="133"/>
                    <a:pt x="162" y="131"/>
                    <a:pt x="161" y="130"/>
                  </a:cubicBezTo>
                  <a:cubicBezTo>
                    <a:pt x="135" y="112"/>
                    <a:pt x="112" y="91"/>
                    <a:pt x="85" y="75"/>
                  </a:cubicBezTo>
                  <a:cubicBezTo>
                    <a:pt x="67" y="65"/>
                    <a:pt x="53" y="49"/>
                    <a:pt x="38" y="37"/>
                  </a:cubicBezTo>
                  <a:cubicBezTo>
                    <a:pt x="26" y="27"/>
                    <a:pt x="15" y="16"/>
                    <a:pt x="4" y="6"/>
                  </a:cubicBezTo>
                  <a:cubicBezTo>
                    <a:pt x="2" y="5"/>
                    <a:pt x="0" y="4"/>
                    <a:pt x="0" y="0"/>
                  </a:cubicBezTo>
                  <a:cubicBezTo>
                    <a:pt x="11" y="3"/>
                    <a:pt x="19" y="10"/>
                    <a:pt x="27" y="17"/>
                  </a:cubicBezTo>
                  <a:cubicBezTo>
                    <a:pt x="31" y="21"/>
                    <a:pt x="39" y="22"/>
                    <a:pt x="39" y="31"/>
                  </a:cubicBezTo>
                  <a:cubicBezTo>
                    <a:pt x="39" y="31"/>
                    <a:pt x="41" y="32"/>
                    <a:pt x="41" y="32"/>
                  </a:cubicBezTo>
                  <a:cubicBezTo>
                    <a:pt x="51" y="29"/>
                    <a:pt x="56" y="37"/>
                    <a:pt x="63" y="41"/>
                  </a:cubicBezTo>
                  <a:cubicBezTo>
                    <a:pt x="72" y="47"/>
                    <a:pt x="81" y="52"/>
                    <a:pt x="89" y="58"/>
                  </a:cubicBezTo>
                  <a:cubicBezTo>
                    <a:pt x="91" y="60"/>
                    <a:pt x="93" y="62"/>
                    <a:pt x="93" y="65"/>
                  </a:cubicBezTo>
                  <a:cubicBezTo>
                    <a:pt x="95" y="71"/>
                    <a:pt x="98" y="74"/>
                    <a:pt x="105" y="75"/>
                  </a:cubicBezTo>
                  <a:cubicBezTo>
                    <a:pt x="114" y="77"/>
                    <a:pt x="118" y="86"/>
                    <a:pt x="124" y="91"/>
                  </a:cubicBezTo>
                  <a:cubicBezTo>
                    <a:pt x="138" y="100"/>
                    <a:pt x="147" y="115"/>
                    <a:pt x="163" y="121"/>
                  </a:cubicBezTo>
                  <a:cubicBezTo>
                    <a:pt x="171" y="125"/>
                    <a:pt x="179" y="132"/>
                    <a:pt x="185" y="139"/>
                  </a:cubicBezTo>
                  <a:cubicBezTo>
                    <a:pt x="192" y="148"/>
                    <a:pt x="200" y="149"/>
                    <a:pt x="210" y="151"/>
                  </a:cubicBezTo>
                  <a:cubicBezTo>
                    <a:pt x="213" y="151"/>
                    <a:pt x="216" y="151"/>
                    <a:pt x="217" y="1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1" name="Freeform 228"/>
            <p:cNvSpPr>
              <a:spLocks/>
            </p:cNvSpPr>
            <p:nvPr userDrawn="1"/>
          </p:nvSpPr>
          <p:spPr bwMode="auto">
            <a:xfrm>
              <a:off x="-11118850" y="4362450"/>
              <a:ext cx="117475" cy="47625"/>
            </a:xfrm>
            <a:custGeom>
              <a:avLst/>
              <a:gdLst>
                <a:gd name="T0" fmla="*/ 31 w 38"/>
                <a:gd name="T1" fmla="*/ 4 h 13"/>
                <a:gd name="T2" fmla="*/ 38 w 38"/>
                <a:gd name="T3" fmla="*/ 9 h 13"/>
                <a:gd name="T4" fmla="*/ 23 w 38"/>
                <a:gd name="T5" fmla="*/ 10 h 13"/>
                <a:gd name="T6" fmla="*/ 15 w 38"/>
                <a:gd name="T7" fmla="*/ 9 h 13"/>
                <a:gd name="T8" fmla="*/ 0 w 38"/>
                <a:gd name="T9" fmla="*/ 4 h 13"/>
                <a:gd name="T10" fmla="*/ 6 w 38"/>
                <a:gd name="T11" fmla="*/ 0 h 13"/>
                <a:gd name="T12" fmla="*/ 31 w 38"/>
                <a:gd name="T13" fmla="*/ 4 h 13"/>
              </a:gdLst>
              <a:ahLst/>
              <a:cxnLst>
                <a:cxn ang="0">
                  <a:pos x="T0" y="T1"/>
                </a:cxn>
                <a:cxn ang="0">
                  <a:pos x="T2" y="T3"/>
                </a:cxn>
                <a:cxn ang="0">
                  <a:pos x="T4" y="T5"/>
                </a:cxn>
                <a:cxn ang="0">
                  <a:pos x="T6" y="T7"/>
                </a:cxn>
                <a:cxn ang="0">
                  <a:pos x="T8" y="T9"/>
                </a:cxn>
                <a:cxn ang="0">
                  <a:pos x="T10" y="T11"/>
                </a:cxn>
                <a:cxn ang="0">
                  <a:pos x="T12" y="T13"/>
                </a:cxn>
              </a:cxnLst>
              <a:rect l="0" t="0" r="r" b="b"/>
              <a:pathLst>
                <a:path w="38" h="13">
                  <a:moveTo>
                    <a:pt x="31" y="4"/>
                  </a:moveTo>
                  <a:cubicBezTo>
                    <a:pt x="32" y="7"/>
                    <a:pt x="38" y="4"/>
                    <a:pt x="38" y="9"/>
                  </a:cubicBezTo>
                  <a:cubicBezTo>
                    <a:pt x="33" y="13"/>
                    <a:pt x="28" y="10"/>
                    <a:pt x="23" y="10"/>
                  </a:cubicBezTo>
                  <a:cubicBezTo>
                    <a:pt x="20" y="10"/>
                    <a:pt x="18" y="10"/>
                    <a:pt x="15" y="9"/>
                  </a:cubicBezTo>
                  <a:cubicBezTo>
                    <a:pt x="10" y="7"/>
                    <a:pt x="3" y="11"/>
                    <a:pt x="0" y="4"/>
                  </a:cubicBezTo>
                  <a:cubicBezTo>
                    <a:pt x="3" y="4"/>
                    <a:pt x="5" y="2"/>
                    <a:pt x="6" y="0"/>
                  </a:cubicBezTo>
                  <a:cubicBezTo>
                    <a:pt x="14" y="2"/>
                    <a:pt x="22" y="5"/>
                    <a:pt x="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2" name="Freeform 229"/>
            <p:cNvSpPr>
              <a:spLocks/>
            </p:cNvSpPr>
            <p:nvPr userDrawn="1"/>
          </p:nvSpPr>
          <p:spPr bwMode="auto">
            <a:xfrm>
              <a:off x="-13687425" y="3324225"/>
              <a:ext cx="1941512" cy="1731963"/>
            </a:xfrm>
            <a:custGeom>
              <a:avLst/>
              <a:gdLst>
                <a:gd name="T0" fmla="*/ 622 w 626"/>
                <a:gd name="T1" fmla="*/ 472 h 472"/>
                <a:gd name="T2" fmla="*/ 613 w 626"/>
                <a:gd name="T3" fmla="*/ 468 h 472"/>
                <a:gd name="T4" fmla="*/ 574 w 626"/>
                <a:gd name="T5" fmla="*/ 449 h 472"/>
                <a:gd name="T6" fmla="*/ 555 w 626"/>
                <a:gd name="T7" fmla="*/ 438 h 472"/>
                <a:gd name="T8" fmla="*/ 456 w 626"/>
                <a:gd name="T9" fmla="*/ 389 h 472"/>
                <a:gd name="T10" fmla="*/ 412 w 626"/>
                <a:gd name="T11" fmla="*/ 368 h 472"/>
                <a:gd name="T12" fmla="*/ 396 w 626"/>
                <a:gd name="T13" fmla="*/ 357 h 472"/>
                <a:gd name="T14" fmla="*/ 379 w 626"/>
                <a:gd name="T15" fmla="*/ 349 h 472"/>
                <a:gd name="T16" fmla="*/ 337 w 626"/>
                <a:gd name="T17" fmla="*/ 325 h 472"/>
                <a:gd name="T18" fmla="*/ 332 w 626"/>
                <a:gd name="T19" fmla="*/ 322 h 472"/>
                <a:gd name="T20" fmla="*/ 297 w 626"/>
                <a:gd name="T21" fmla="*/ 297 h 472"/>
                <a:gd name="T22" fmla="*/ 258 w 626"/>
                <a:gd name="T23" fmla="*/ 265 h 472"/>
                <a:gd name="T24" fmla="*/ 184 w 626"/>
                <a:gd name="T25" fmla="*/ 195 h 472"/>
                <a:gd name="T26" fmla="*/ 107 w 626"/>
                <a:gd name="T27" fmla="*/ 113 h 472"/>
                <a:gd name="T28" fmla="*/ 68 w 626"/>
                <a:gd name="T29" fmla="*/ 73 h 472"/>
                <a:gd name="T30" fmla="*/ 4 w 626"/>
                <a:gd name="T31" fmla="*/ 7 h 472"/>
                <a:gd name="T32" fmla="*/ 0 w 626"/>
                <a:gd name="T33" fmla="*/ 0 h 472"/>
                <a:gd name="T34" fmla="*/ 37 w 626"/>
                <a:gd name="T35" fmla="*/ 27 h 472"/>
                <a:gd name="T36" fmla="*/ 102 w 626"/>
                <a:gd name="T37" fmla="*/ 75 h 472"/>
                <a:gd name="T38" fmla="*/ 233 w 626"/>
                <a:gd name="T39" fmla="*/ 162 h 472"/>
                <a:gd name="T40" fmla="*/ 392 w 626"/>
                <a:gd name="T41" fmla="*/ 278 h 472"/>
                <a:gd name="T42" fmla="*/ 401 w 626"/>
                <a:gd name="T43" fmla="*/ 285 h 472"/>
                <a:gd name="T44" fmla="*/ 439 w 626"/>
                <a:gd name="T45" fmla="*/ 315 h 472"/>
                <a:gd name="T46" fmla="*/ 523 w 626"/>
                <a:gd name="T47" fmla="*/ 387 h 472"/>
                <a:gd name="T48" fmla="*/ 589 w 626"/>
                <a:gd name="T49" fmla="*/ 442 h 472"/>
                <a:gd name="T50" fmla="*/ 619 w 626"/>
                <a:gd name="T51" fmla="*/ 464 h 472"/>
                <a:gd name="T52" fmla="*/ 622 w 626"/>
                <a:gd name="T53" fmla="*/ 472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6" h="472">
                  <a:moveTo>
                    <a:pt x="622" y="472"/>
                  </a:moveTo>
                  <a:cubicBezTo>
                    <a:pt x="619" y="471"/>
                    <a:pt x="616" y="469"/>
                    <a:pt x="613" y="468"/>
                  </a:cubicBezTo>
                  <a:cubicBezTo>
                    <a:pt x="600" y="462"/>
                    <a:pt x="586" y="456"/>
                    <a:pt x="574" y="449"/>
                  </a:cubicBezTo>
                  <a:cubicBezTo>
                    <a:pt x="569" y="443"/>
                    <a:pt x="561" y="442"/>
                    <a:pt x="555" y="438"/>
                  </a:cubicBezTo>
                  <a:cubicBezTo>
                    <a:pt x="522" y="422"/>
                    <a:pt x="489" y="404"/>
                    <a:pt x="456" y="389"/>
                  </a:cubicBezTo>
                  <a:cubicBezTo>
                    <a:pt x="441" y="382"/>
                    <a:pt x="427" y="374"/>
                    <a:pt x="412" y="368"/>
                  </a:cubicBezTo>
                  <a:cubicBezTo>
                    <a:pt x="406" y="365"/>
                    <a:pt x="401" y="362"/>
                    <a:pt x="396" y="357"/>
                  </a:cubicBezTo>
                  <a:cubicBezTo>
                    <a:pt x="391" y="353"/>
                    <a:pt x="385" y="353"/>
                    <a:pt x="379" y="349"/>
                  </a:cubicBezTo>
                  <a:cubicBezTo>
                    <a:pt x="365" y="341"/>
                    <a:pt x="350" y="334"/>
                    <a:pt x="337" y="325"/>
                  </a:cubicBezTo>
                  <a:cubicBezTo>
                    <a:pt x="335" y="324"/>
                    <a:pt x="334" y="322"/>
                    <a:pt x="332" y="322"/>
                  </a:cubicBezTo>
                  <a:cubicBezTo>
                    <a:pt x="316" y="320"/>
                    <a:pt x="308" y="306"/>
                    <a:pt x="297" y="297"/>
                  </a:cubicBezTo>
                  <a:cubicBezTo>
                    <a:pt x="284" y="287"/>
                    <a:pt x="271" y="276"/>
                    <a:pt x="258" y="265"/>
                  </a:cubicBezTo>
                  <a:cubicBezTo>
                    <a:pt x="233" y="242"/>
                    <a:pt x="208" y="219"/>
                    <a:pt x="184" y="195"/>
                  </a:cubicBezTo>
                  <a:cubicBezTo>
                    <a:pt x="158" y="168"/>
                    <a:pt x="134" y="139"/>
                    <a:pt x="107" y="113"/>
                  </a:cubicBezTo>
                  <a:cubicBezTo>
                    <a:pt x="93" y="100"/>
                    <a:pt x="83" y="84"/>
                    <a:pt x="68" y="73"/>
                  </a:cubicBezTo>
                  <a:cubicBezTo>
                    <a:pt x="46" y="52"/>
                    <a:pt x="25" y="29"/>
                    <a:pt x="4" y="7"/>
                  </a:cubicBezTo>
                  <a:cubicBezTo>
                    <a:pt x="3" y="4"/>
                    <a:pt x="0" y="4"/>
                    <a:pt x="0" y="0"/>
                  </a:cubicBezTo>
                  <a:cubicBezTo>
                    <a:pt x="12" y="9"/>
                    <a:pt x="24" y="18"/>
                    <a:pt x="37" y="27"/>
                  </a:cubicBezTo>
                  <a:cubicBezTo>
                    <a:pt x="58" y="43"/>
                    <a:pt x="80" y="60"/>
                    <a:pt x="102" y="75"/>
                  </a:cubicBezTo>
                  <a:cubicBezTo>
                    <a:pt x="146" y="104"/>
                    <a:pt x="189" y="133"/>
                    <a:pt x="233" y="162"/>
                  </a:cubicBezTo>
                  <a:cubicBezTo>
                    <a:pt x="288" y="198"/>
                    <a:pt x="339" y="239"/>
                    <a:pt x="392" y="278"/>
                  </a:cubicBezTo>
                  <a:cubicBezTo>
                    <a:pt x="395" y="281"/>
                    <a:pt x="398" y="283"/>
                    <a:pt x="401" y="285"/>
                  </a:cubicBezTo>
                  <a:cubicBezTo>
                    <a:pt x="415" y="293"/>
                    <a:pt x="427" y="305"/>
                    <a:pt x="439" y="315"/>
                  </a:cubicBezTo>
                  <a:cubicBezTo>
                    <a:pt x="468" y="338"/>
                    <a:pt x="496" y="362"/>
                    <a:pt x="523" y="387"/>
                  </a:cubicBezTo>
                  <a:cubicBezTo>
                    <a:pt x="545" y="406"/>
                    <a:pt x="568" y="423"/>
                    <a:pt x="589" y="442"/>
                  </a:cubicBezTo>
                  <a:cubicBezTo>
                    <a:pt x="599" y="450"/>
                    <a:pt x="610" y="456"/>
                    <a:pt x="619" y="464"/>
                  </a:cubicBezTo>
                  <a:cubicBezTo>
                    <a:pt x="622" y="466"/>
                    <a:pt x="626" y="468"/>
                    <a:pt x="622" y="4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3" name="Freeform 230"/>
            <p:cNvSpPr>
              <a:spLocks/>
            </p:cNvSpPr>
            <p:nvPr userDrawn="1"/>
          </p:nvSpPr>
          <p:spPr bwMode="auto">
            <a:xfrm>
              <a:off x="-12995275" y="4457700"/>
              <a:ext cx="36512" cy="44450"/>
            </a:xfrm>
            <a:custGeom>
              <a:avLst/>
              <a:gdLst>
                <a:gd name="T0" fmla="*/ 12 w 12"/>
                <a:gd name="T1" fmla="*/ 12 h 12"/>
                <a:gd name="T2" fmla="*/ 0 w 12"/>
                <a:gd name="T3" fmla="*/ 0 h 12"/>
                <a:gd name="T4" fmla="*/ 12 w 12"/>
                <a:gd name="T5" fmla="*/ 12 h 12"/>
              </a:gdLst>
              <a:ahLst/>
              <a:cxnLst>
                <a:cxn ang="0">
                  <a:pos x="T0" y="T1"/>
                </a:cxn>
                <a:cxn ang="0">
                  <a:pos x="T2" y="T3"/>
                </a:cxn>
                <a:cxn ang="0">
                  <a:pos x="T4" y="T5"/>
                </a:cxn>
              </a:cxnLst>
              <a:rect l="0" t="0" r="r" b="b"/>
              <a:pathLst>
                <a:path w="12" h="12">
                  <a:moveTo>
                    <a:pt x="12" y="12"/>
                  </a:moveTo>
                  <a:cubicBezTo>
                    <a:pt x="6" y="10"/>
                    <a:pt x="2" y="6"/>
                    <a:pt x="0" y="0"/>
                  </a:cubicBezTo>
                  <a:cubicBezTo>
                    <a:pt x="5" y="3"/>
                    <a:pt x="9" y="7"/>
                    <a:pt x="1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4" name="Freeform 231"/>
            <p:cNvSpPr>
              <a:spLocks/>
            </p:cNvSpPr>
            <p:nvPr userDrawn="1"/>
          </p:nvSpPr>
          <p:spPr bwMode="auto">
            <a:xfrm>
              <a:off x="-13117513" y="4329113"/>
              <a:ext cx="28575" cy="33338"/>
            </a:xfrm>
            <a:custGeom>
              <a:avLst/>
              <a:gdLst>
                <a:gd name="T0" fmla="*/ 9 w 9"/>
                <a:gd name="T1" fmla="*/ 9 h 9"/>
                <a:gd name="T2" fmla="*/ 0 w 9"/>
                <a:gd name="T3" fmla="*/ 0 h 9"/>
                <a:gd name="T4" fmla="*/ 9 w 9"/>
                <a:gd name="T5" fmla="*/ 9 h 9"/>
              </a:gdLst>
              <a:ahLst/>
              <a:cxnLst>
                <a:cxn ang="0">
                  <a:pos x="T0" y="T1"/>
                </a:cxn>
                <a:cxn ang="0">
                  <a:pos x="T2" y="T3"/>
                </a:cxn>
                <a:cxn ang="0">
                  <a:pos x="T4" y="T5"/>
                </a:cxn>
              </a:cxnLst>
              <a:rect l="0" t="0" r="r" b="b"/>
              <a:pathLst>
                <a:path w="9" h="9">
                  <a:moveTo>
                    <a:pt x="9" y="9"/>
                  </a:moveTo>
                  <a:cubicBezTo>
                    <a:pt x="5" y="7"/>
                    <a:pt x="2" y="3"/>
                    <a:pt x="0" y="0"/>
                  </a:cubicBezTo>
                  <a:cubicBezTo>
                    <a:pt x="5" y="1"/>
                    <a:pt x="8" y="4"/>
                    <a:pt x="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5" name="Freeform 232"/>
            <p:cNvSpPr>
              <a:spLocks/>
            </p:cNvSpPr>
            <p:nvPr userDrawn="1"/>
          </p:nvSpPr>
          <p:spPr bwMode="auto">
            <a:xfrm>
              <a:off x="-12884150" y="4583113"/>
              <a:ext cx="30162" cy="36513"/>
            </a:xfrm>
            <a:custGeom>
              <a:avLst/>
              <a:gdLst>
                <a:gd name="T0" fmla="*/ 10 w 10"/>
                <a:gd name="T1" fmla="*/ 10 h 10"/>
                <a:gd name="T2" fmla="*/ 0 w 10"/>
                <a:gd name="T3" fmla="*/ 0 h 10"/>
                <a:gd name="T4" fmla="*/ 10 w 10"/>
                <a:gd name="T5" fmla="*/ 10 h 10"/>
              </a:gdLst>
              <a:ahLst/>
              <a:cxnLst>
                <a:cxn ang="0">
                  <a:pos x="T0" y="T1"/>
                </a:cxn>
                <a:cxn ang="0">
                  <a:pos x="T2" y="T3"/>
                </a:cxn>
                <a:cxn ang="0">
                  <a:pos x="T4" y="T5"/>
                </a:cxn>
              </a:cxnLst>
              <a:rect l="0" t="0" r="r" b="b"/>
              <a:pathLst>
                <a:path w="10" h="10">
                  <a:moveTo>
                    <a:pt x="10" y="10"/>
                  </a:moveTo>
                  <a:cubicBezTo>
                    <a:pt x="4" y="9"/>
                    <a:pt x="1" y="6"/>
                    <a:pt x="0" y="0"/>
                  </a:cubicBezTo>
                  <a:cubicBezTo>
                    <a:pt x="4" y="3"/>
                    <a:pt x="7" y="6"/>
                    <a:pt x="1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6" name="Freeform 233"/>
            <p:cNvSpPr>
              <a:spLocks/>
            </p:cNvSpPr>
            <p:nvPr userDrawn="1"/>
          </p:nvSpPr>
          <p:spPr bwMode="auto">
            <a:xfrm>
              <a:off x="-12838113" y="4641850"/>
              <a:ext cx="31750" cy="25400"/>
            </a:xfrm>
            <a:custGeom>
              <a:avLst/>
              <a:gdLst>
                <a:gd name="T0" fmla="*/ 10 w 10"/>
                <a:gd name="T1" fmla="*/ 7 h 7"/>
                <a:gd name="T2" fmla="*/ 0 w 10"/>
                <a:gd name="T3" fmla="*/ 0 h 7"/>
                <a:gd name="T4" fmla="*/ 10 w 10"/>
                <a:gd name="T5" fmla="*/ 7 h 7"/>
              </a:gdLst>
              <a:ahLst/>
              <a:cxnLst>
                <a:cxn ang="0">
                  <a:pos x="T0" y="T1"/>
                </a:cxn>
                <a:cxn ang="0">
                  <a:pos x="T2" y="T3"/>
                </a:cxn>
                <a:cxn ang="0">
                  <a:pos x="T4" y="T5"/>
                </a:cxn>
              </a:cxnLst>
              <a:rect l="0" t="0" r="r" b="b"/>
              <a:pathLst>
                <a:path w="10" h="7">
                  <a:moveTo>
                    <a:pt x="10" y="7"/>
                  </a:moveTo>
                  <a:cubicBezTo>
                    <a:pt x="5" y="7"/>
                    <a:pt x="3" y="3"/>
                    <a:pt x="0" y="0"/>
                  </a:cubicBezTo>
                  <a:cubicBezTo>
                    <a:pt x="5" y="0"/>
                    <a:pt x="7" y="4"/>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7" name="Freeform 234"/>
            <p:cNvSpPr>
              <a:spLocks/>
            </p:cNvSpPr>
            <p:nvPr userDrawn="1"/>
          </p:nvSpPr>
          <p:spPr bwMode="auto">
            <a:xfrm>
              <a:off x="-13088938" y="4362450"/>
              <a:ext cx="28575" cy="30163"/>
            </a:xfrm>
            <a:custGeom>
              <a:avLst/>
              <a:gdLst>
                <a:gd name="T0" fmla="*/ 9 w 9"/>
                <a:gd name="T1" fmla="*/ 8 h 8"/>
                <a:gd name="T2" fmla="*/ 0 w 9"/>
                <a:gd name="T3" fmla="*/ 0 h 8"/>
                <a:gd name="T4" fmla="*/ 9 w 9"/>
                <a:gd name="T5" fmla="*/ 8 h 8"/>
              </a:gdLst>
              <a:ahLst/>
              <a:cxnLst>
                <a:cxn ang="0">
                  <a:pos x="T0" y="T1"/>
                </a:cxn>
                <a:cxn ang="0">
                  <a:pos x="T2" y="T3"/>
                </a:cxn>
                <a:cxn ang="0">
                  <a:pos x="T4" y="T5"/>
                </a:cxn>
              </a:cxnLst>
              <a:rect l="0" t="0" r="r" b="b"/>
              <a:pathLst>
                <a:path w="9" h="8">
                  <a:moveTo>
                    <a:pt x="9" y="8"/>
                  </a:moveTo>
                  <a:cubicBezTo>
                    <a:pt x="5" y="7"/>
                    <a:pt x="2" y="4"/>
                    <a:pt x="0" y="0"/>
                  </a:cubicBezTo>
                  <a:cubicBezTo>
                    <a:pt x="5" y="0"/>
                    <a:pt x="7" y="4"/>
                    <a:pt x="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8" name="Freeform 235"/>
            <p:cNvSpPr>
              <a:spLocks/>
            </p:cNvSpPr>
            <p:nvPr userDrawn="1"/>
          </p:nvSpPr>
          <p:spPr bwMode="auto">
            <a:xfrm>
              <a:off x="-12760325" y="4722813"/>
              <a:ext cx="22225" cy="22225"/>
            </a:xfrm>
            <a:custGeom>
              <a:avLst/>
              <a:gdLst>
                <a:gd name="T0" fmla="*/ 7 w 7"/>
                <a:gd name="T1" fmla="*/ 6 h 6"/>
                <a:gd name="T2" fmla="*/ 0 w 7"/>
                <a:gd name="T3" fmla="*/ 0 h 6"/>
                <a:gd name="T4" fmla="*/ 7 w 7"/>
                <a:gd name="T5" fmla="*/ 6 h 6"/>
              </a:gdLst>
              <a:ahLst/>
              <a:cxnLst>
                <a:cxn ang="0">
                  <a:pos x="T0" y="T1"/>
                </a:cxn>
                <a:cxn ang="0">
                  <a:pos x="T2" y="T3"/>
                </a:cxn>
                <a:cxn ang="0">
                  <a:pos x="T4" y="T5"/>
                </a:cxn>
              </a:cxnLst>
              <a:rect l="0" t="0" r="r" b="b"/>
              <a:pathLst>
                <a:path w="7" h="6">
                  <a:moveTo>
                    <a:pt x="7" y="6"/>
                  </a:moveTo>
                  <a:cubicBezTo>
                    <a:pt x="4" y="6"/>
                    <a:pt x="2" y="3"/>
                    <a:pt x="0" y="0"/>
                  </a:cubicBezTo>
                  <a:cubicBezTo>
                    <a:pt x="4" y="0"/>
                    <a:pt x="6" y="3"/>
                    <a:pt x="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9" name="Freeform 236"/>
            <p:cNvSpPr>
              <a:spLocks/>
            </p:cNvSpPr>
            <p:nvPr userDrawn="1"/>
          </p:nvSpPr>
          <p:spPr bwMode="auto">
            <a:xfrm>
              <a:off x="-8913813" y="6832600"/>
              <a:ext cx="465137" cy="25400"/>
            </a:xfrm>
            <a:custGeom>
              <a:avLst/>
              <a:gdLst>
                <a:gd name="T0" fmla="*/ 150 w 150"/>
                <a:gd name="T1" fmla="*/ 7 h 7"/>
                <a:gd name="T2" fmla="*/ 0 w 150"/>
                <a:gd name="T3" fmla="*/ 7 h 7"/>
                <a:gd name="T4" fmla="*/ 2 w 150"/>
                <a:gd name="T5" fmla="*/ 4 h 7"/>
                <a:gd name="T6" fmla="*/ 37 w 150"/>
                <a:gd name="T7" fmla="*/ 3 h 7"/>
                <a:gd name="T8" fmla="*/ 138 w 150"/>
                <a:gd name="T9" fmla="*/ 2 h 7"/>
                <a:gd name="T10" fmla="*/ 148 w 150"/>
                <a:gd name="T11" fmla="*/ 4 h 7"/>
                <a:gd name="T12" fmla="*/ 150 w 150"/>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50" h="7">
                  <a:moveTo>
                    <a:pt x="150" y="7"/>
                  </a:moveTo>
                  <a:cubicBezTo>
                    <a:pt x="100" y="7"/>
                    <a:pt x="50" y="7"/>
                    <a:pt x="0" y="7"/>
                  </a:cubicBezTo>
                  <a:cubicBezTo>
                    <a:pt x="0" y="6"/>
                    <a:pt x="1" y="5"/>
                    <a:pt x="2" y="4"/>
                  </a:cubicBezTo>
                  <a:cubicBezTo>
                    <a:pt x="13" y="0"/>
                    <a:pt x="25" y="3"/>
                    <a:pt x="37" y="3"/>
                  </a:cubicBezTo>
                  <a:cubicBezTo>
                    <a:pt x="71" y="2"/>
                    <a:pt x="104" y="2"/>
                    <a:pt x="138" y="2"/>
                  </a:cubicBezTo>
                  <a:cubicBezTo>
                    <a:pt x="141" y="2"/>
                    <a:pt x="145" y="2"/>
                    <a:pt x="148" y="4"/>
                  </a:cubicBezTo>
                  <a:cubicBezTo>
                    <a:pt x="149" y="5"/>
                    <a:pt x="150" y="6"/>
                    <a:pt x="15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0" name="Freeform 237"/>
            <p:cNvSpPr>
              <a:spLocks/>
            </p:cNvSpPr>
            <p:nvPr userDrawn="1"/>
          </p:nvSpPr>
          <p:spPr bwMode="auto">
            <a:xfrm>
              <a:off x="-8448675" y="6827838"/>
              <a:ext cx="127000" cy="30163"/>
            </a:xfrm>
            <a:custGeom>
              <a:avLst/>
              <a:gdLst>
                <a:gd name="T0" fmla="*/ 41 w 41"/>
                <a:gd name="T1" fmla="*/ 7 h 8"/>
                <a:gd name="T2" fmla="*/ 41 w 41"/>
                <a:gd name="T3" fmla="*/ 8 h 8"/>
                <a:gd name="T4" fmla="*/ 0 w 41"/>
                <a:gd name="T5" fmla="*/ 8 h 8"/>
                <a:gd name="T6" fmla="*/ 0 w 41"/>
                <a:gd name="T7" fmla="*/ 7 h 8"/>
                <a:gd name="T8" fmla="*/ 31 w 41"/>
                <a:gd name="T9" fmla="*/ 4 h 8"/>
                <a:gd name="T10" fmla="*/ 41 w 41"/>
                <a:gd name="T11" fmla="*/ 7 h 8"/>
              </a:gdLst>
              <a:ahLst/>
              <a:cxnLst>
                <a:cxn ang="0">
                  <a:pos x="T0" y="T1"/>
                </a:cxn>
                <a:cxn ang="0">
                  <a:pos x="T2" y="T3"/>
                </a:cxn>
                <a:cxn ang="0">
                  <a:pos x="T4" y="T5"/>
                </a:cxn>
                <a:cxn ang="0">
                  <a:pos x="T6" y="T7"/>
                </a:cxn>
                <a:cxn ang="0">
                  <a:pos x="T8" y="T9"/>
                </a:cxn>
                <a:cxn ang="0">
                  <a:pos x="T10" y="T11"/>
                </a:cxn>
              </a:cxnLst>
              <a:rect l="0" t="0" r="r" b="b"/>
              <a:pathLst>
                <a:path w="41" h="8">
                  <a:moveTo>
                    <a:pt x="41" y="7"/>
                  </a:moveTo>
                  <a:cubicBezTo>
                    <a:pt x="41" y="7"/>
                    <a:pt x="41" y="8"/>
                    <a:pt x="41" y="8"/>
                  </a:cubicBezTo>
                  <a:cubicBezTo>
                    <a:pt x="27" y="8"/>
                    <a:pt x="13" y="8"/>
                    <a:pt x="0" y="8"/>
                  </a:cubicBezTo>
                  <a:cubicBezTo>
                    <a:pt x="0" y="8"/>
                    <a:pt x="0" y="7"/>
                    <a:pt x="0" y="7"/>
                  </a:cubicBezTo>
                  <a:cubicBezTo>
                    <a:pt x="9" y="0"/>
                    <a:pt x="20" y="4"/>
                    <a:pt x="31" y="4"/>
                  </a:cubicBezTo>
                  <a:cubicBezTo>
                    <a:pt x="34" y="3"/>
                    <a:pt x="38" y="3"/>
                    <a:pt x="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1" name="Freeform 238"/>
            <p:cNvSpPr>
              <a:spLocks/>
            </p:cNvSpPr>
            <p:nvPr userDrawn="1"/>
          </p:nvSpPr>
          <p:spPr bwMode="auto">
            <a:xfrm>
              <a:off x="-9124950" y="6846888"/>
              <a:ext cx="109537" cy="11113"/>
            </a:xfrm>
            <a:custGeom>
              <a:avLst/>
              <a:gdLst>
                <a:gd name="T0" fmla="*/ 0 w 35"/>
                <a:gd name="T1" fmla="*/ 3 h 3"/>
                <a:gd name="T2" fmla="*/ 0 w 35"/>
                <a:gd name="T3" fmla="*/ 2 h 3"/>
                <a:gd name="T4" fmla="*/ 28 w 35"/>
                <a:gd name="T5" fmla="*/ 1 h 3"/>
                <a:gd name="T6" fmla="*/ 34 w 35"/>
                <a:gd name="T7" fmla="*/ 1 h 3"/>
                <a:gd name="T8" fmla="*/ 35 w 35"/>
                <a:gd name="T9" fmla="*/ 2 h 3"/>
                <a:gd name="T10" fmla="*/ 34 w 35"/>
                <a:gd name="T11" fmla="*/ 3 h 3"/>
                <a:gd name="T12" fmla="*/ 0 w 35"/>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0" y="3"/>
                  </a:moveTo>
                  <a:cubicBezTo>
                    <a:pt x="0" y="3"/>
                    <a:pt x="0" y="2"/>
                    <a:pt x="0" y="2"/>
                  </a:cubicBezTo>
                  <a:cubicBezTo>
                    <a:pt x="10" y="1"/>
                    <a:pt x="19" y="1"/>
                    <a:pt x="28" y="1"/>
                  </a:cubicBezTo>
                  <a:cubicBezTo>
                    <a:pt x="30" y="0"/>
                    <a:pt x="32" y="0"/>
                    <a:pt x="34" y="1"/>
                  </a:cubicBezTo>
                  <a:cubicBezTo>
                    <a:pt x="34" y="1"/>
                    <a:pt x="35" y="1"/>
                    <a:pt x="35" y="2"/>
                  </a:cubicBezTo>
                  <a:cubicBezTo>
                    <a:pt x="35" y="3"/>
                    <a:pt x="34" y="3"/>
                    <a:pt x="34" y="3"/>
                  </a:cubicBezTo>
                  <a:cubicBezTo>
                    <a:pt x="23" y="3"/>
                    <a:pt x="12"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2" name="Freeform 239"/>
            <p:cNvSpPr>
              <a:spLocks/>
            </p:cNvSpPr>
            <p:nvPr userDrawn="1"/>
          </p:nvSpPr>
          <p:spPr bwMode="auto">
            <a:xfrm>
              <a:off x="-9018588" y="6835775"/>
              <a:ext cx="104775" cy="22225"/>
            </a:xfrm>
            <a:custGeom>
              <a:avLst/>
              <a:gdLst>
                <a:gd name="T0" fmla="*/ 0 w 34"/>
                <a:gd name="T1" fmla="*/ 6 h 6"/>
                <a:gd name="T2" fmla="*/ 0 w 34"/>
                <a:gd name="T3" fmla="*/ 5 h 6"/>
                <a:gd name="T4" fmla="*/ 34 w 34"/>
                <a:gd name="T5" fmla="*/ 5 h 6"/>
                <a:gd name="T6" fmla="*/ 34 w 34"/>
                <a:gd name="T7" fmla="*/ 6 h 6"/>
                <a:gd name="T8" fmla="*/ 0 w 34"/>
                <a:gd name="T9" fmla="*/ 6 h 6"/>
              </a:gdLst>
              <a:ahLst/>
              <a:cxnLst>
                <a:cxn ang="0">
                  <a:pos x="T0" y="T1"/>
                </a:cxn>
                <a:cxn ang="0">
                  <a:pos x="T2" y="T3"/>
                </a:cxn>
                <a:cxn ang="0">
                  <a:pos x="T4" y="T5"/>
                </a:cxn>
                <a:cxn ang="0">
                  <a:pos x="T6" y="T7"/>
                </a:cxn>
                <a:cxn ang="0">
                  <a:pos x="T8" y="T9"/>
                </a:cxn>
              </a:cxnLst>
              <a:rect l="0" t="0" r="r" b="b"/>
              <a:pathLst>
                <a:path w="34" h="6">
                  <a:moveTo>
                    <a:pt x="0" y="6"/>
                  </a:moveTo>
                  <a:cubicBezTo>
                    <a:pt x="0" y="6"/>
                    <a:pt x="0" y="5"/>
                    <a:pt x="0" y="5"/>
                  </a:cubicBezTo>
                  <a:cubicBezTo>
                    <a:pt x="12" y="0"/>
                    <a:pt x="23" y="0"/>
                    <a:pt x="34" y="5"/>
                  </a:cubicBezTo>
                  <a:cubicBezTo>
                    <a:pt x="34" y="5"/>
                    <a:pt x="34" y="6"/>
                    <a:pt x="34" y="6"/>
                  </a:cubicBezTo>
                  <a:cubicBezTo>
                    <a:pt x="23" y="6"/>
                    <a:pt x="12" y="6"/>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3" name="Freeform 240"/>
            <p:cNvSpPr>
              <a:spLocks/>
            </p:cNvSpPr>
            <p:nvPr userDrawn="1"/>
          </p:nvSpPr>
          <p:spPr bwMode="auto">
            <a:xfrm>
              <a:off x="-13862050" y="2543175"/>
              <a:ext cx="77787" cy="76200"/>
            </a:xfrm>
            <a:custGeom>
              <a:avLst/>
              <a:gdLst>
                <a:gd name="T0" fmla="*/ 5 w 25"/>
                <a:gd name="T1" fmla="*/ 1 h 21"/>
                <a:gd name="T2" fmla="*/ 22 w 25"/>
                <a:gd name="T3" fmla="*/ 8 h 21"/>
                <a:gd name="T4" fmla="*/ 19 w 25"/>
                <a:gd name="T5" fmla="*/ 21 h 21"/>
                <a:gd name="T6" fmla="*/ 3 w 25"/>
                <a:gd name="T7" fmla="*/ 6 h 21"/>
                <a:gd name="T8" fmla="*/ 0 w 25"/>
                <a:gd name="T9" fmla="*/ 3 h 21"/>
                <a:gd name="T10" fmla="*/ 5 w 25"/>
                <a:gd name="T11" fmla="*/ 1 h 21"/>
              </a:gdLst>
              <a:ahLst/>
              <a:cxnLst>
                <a:cxn ang="0">
                  <a:pos x="T0" y="T1"/>
                </a:cxn>
                <a:cxn ang="0">
                  <a:pos x="T2" y="T3"/>
                </a:cxn>
                <a:cxn ang="0">
                  <a:pos x="T4" y="T5"/>
                </a:cxn>
                <a:cxn ang="0">
                  <a:pos x="T6" y="T7"/>
                </a:cxn>
                <a:cxn ang="0">
                  <a:pos x="T8" y="T9"/>
                </a:cxn>
                <a:cxn ang="0">
                  <a:pos x="T10" y="T11"/>
                </a:cxn>
              </a:cxnLst>
              <a:rect l="0" t="0" r="r" b="b"/>
              <a:pathLst>
                <a:path w="25" h="21">
                  <a:moveTo>
                    <a:pt x="5" y="1"/>
                  </a:moveTo>
                  <a:cubicBezTo>
                    <a:pt x="11" y="4"/>
                    <a:pt x="17" y="5"/>
                    <a:pt x="22" y="8"/>
                  </a:cubicBezTo>
                  <a:cubicBezTo>
                    <a:pt x="23" y="13"/>
                    <a:pt x="25" y="17"/>
                    <a:pt x="19" y="21"/>
                  </a:cubicBezTo>
                  <a:cubicBezTo>
                    <a:pt x="18" y="10"/>
                    <a:pt x="14" y="5"/>
                    <a:pt x="3" y="6"/>
                  </a:cubicBezTo>
                  <a:cubicBezTo>
                    <a:pt x="1" y="6"/>
                    <a:pt x="0" y="4"/>
                    <a:pt x="0" y="3"/>
                  </a:cubicBezTo>
                  <a:cubicBezTo>
                    <a:pt x="1" y="0"/>
                    <a:pt x="3"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4" name="Freeform 241"/>
            <p:cNvSpPr>
              <a:spLocks/>
            </p:cNvSpPr>
            <p:nvPr userDrawn="1"/>
          </p:nvSpPr>
          <p:spPr bwMode="auto">
            <a:xfrm>
              <a:off x="-13944600" y="2476500"/>
              <a:ext cx="65087" cy="58738"/>
            </a:xfrm>
            <a:custGeom>
              <a:avLst/>
              <a:gdLst>
                <a:gd name="T0" fmla="*/ 0 w 21"/>
                <a:gd name="T1" fmla="*/ 0 h 16"/>
                <a:gd name="T2" fmla="*/ 19 w 21"/>
                <a:gd name="T3" fmla="*/ 9 h 16"/>
                <a:gd name="T4" fmla="*/ 19 w 21"/>
                <a:gd name="T5" fmla="*/ 9 h 16"/>
                <a:gd name="T6" fmla="*/ 16 w 21"/>
                <a:gd name="T7" fmla="*/ 13 h 16"/>
                <a:gd name="T8" fmla="*/ 10 w 21"/>
                <a:gd name="T9" fmla="*/ 8 h 16"/>
                <a:gd name="T10" fmla="*/ 7 w 21"/>
                <a:gd name="T11" fmla="*/ 7 h 16"/>
                <a:gd name="T12" fmla="*/ 0 w 21"/>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1" h="16">
                  <a:moveTo>
                    <a:pt x="0" y="0"/>
                  </a:moveTo>
                  <a:cubicBezTo>
                    <a:pt x="8" y="0"/>
                    <a:pt x="12" y="8"/>
                    <a:pt x="19" y="9"/>
                  </a:cubicBezTo>
                  <a:cubicBezTo>
                    <a:pt x="19" y="9"/>
                    <a:pt x="19" y="9"/>
                    <a:pt x="19" y="9"/>
                  </a:cubicBezTo>
                  <a:cubicBezTo>
                    <a:pt x="20" y="13"/>
                    <a:pt x="21" y="16"/>
                    <a:pt x="16" y="13"/>
                  </a:cubicBezTo>
                  <a:cubicBezTo>
                    <a:pt x="14" y="12"/>
                    <a:pt x="12" y="10"/>
                    <a:pt x="10" y="8"/>
                  </a:cubicBezTo>
                  <a:cubicBezTo>
                    <a:pt x="9" y="7"/>
                    <a:pt x="8" y="7"/>
                    <a:pt x="7" y="7"/>
                  </a:cubicBezTo>
                  <a:cubicBezTo>
                    <a:pt x="1" y="10"/>
                    <a:pt x="1" y="1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5" name="Freeform 242"/>
            <p:cNvSpPr>
              <a:spLocks/>
            </p:cNvSpPr>
            <p:nvPr userDrawn="1"/>
          </p:nvSpPr>
          <p:spPr bwMode="auto">
            <a:xfrm>
              <a:off x="-13774738" y="2506663"/>
              <a:ext cx="61912" cy="65088"/>
            </a:xfrm>
            <a:custGeom>
              <a:avLst/>
              <a:gdLst>
                <a:gd name="T0" fmla="*/ 0 w 20"/>
                <a:gd name="T1" fmla="*/ 15 h 18"/>
                <a:gd name="T2" fmla="*/ 20 w 20"/>
                <a:gd name="T3" fmla="*/ 0 h 18"/>
                <a:gd name="T4" fmla="*/ 4 w 20"/>
                <a:gd name="T5" fmla="*/ 18 h 18"/>
                <a:gd name="T6" fmla="*/ 0 w 20"/>
                <a:gd name="T7" fmla="*/ 15 h 18"/>
              </a:gdLst>
              <a:ahLst/>
              <a:cxnLst>
                <a:cxn ang="0">
                  <a:pos x="T0" y="T1"/>
                </a:cxn>
                <a:cxn ang="0">
                  <a:pos x="T2" y="T3"/>
                </a:cxn>
                <a:cxn ang="0">
                  <a:pos x="T4" y="T5"/>
                </a:cxn>
                <a:cxn ang="0">
                  <a:pos x="T6" y="T7"/>
                </a:cxn>
              </a:cxnLst>
              <a:rect l="0" t="0" r="r" b="b"/>
              <a:pathLst>
                <a:path w="20" h="18">
                  <a:moveTo>
                    <a:pt x="0" y="15"/>
                  </a:moveTo>
                  <a:cubicBezTo>
                    <a:pt x="8" y="12"/>
                    <a:pt x="12" y="4"/>
                    <a:pt x="20" y="0"/>
                  </a:cubicBezTo>
                  <a:cubicBezTo>
                    <a:pt x="17" y="9"/>
                    <a:pt x="9" y="12"/>
                    <a:pt x="4" y="18"/>
                  </a:cubicBezTo>
                  <a:cubicBezTo>
                    <a:pt x="1" y="18"/>
                    <a:pt x="0" y="17"/>
                    <a:pt x="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6" name="Freeform 243"/>
            <p:cNvSpPr>
              <a:spLocks/>
            </p:cNvSpPr>
            <p:nvPr userDrawn="1"/>
          </p:nvSpPr>
          <p:spPr bwMode="auto">
            <a:xfrm>
              <a:off x="-13790613" y="2597150"/>
              <a:ext cx="31750" cy="44450"/>
            </a:xfrm>
            <a:custGeom>
              <a:avLst/>
              <a:gdLst>
                <a:gd name="T0" fmla="*/ 9 w 10"/>
                <a:gd name="T1" fmla="*/ 1 h 12"/>
                <a:gd name="T2" fmla="*/ 10 w 10"/>
                <a:gd name="T3" fmla="*/ 3 h 12"/>
                <a:gd name="T4" fmla="*/ 10 w 10"/>
                <a:gd name="T5" fmla="*/ 5 h 12"/>
                <a:gd name="T6" fmla="*/ 2 w 10"/>
                <a:gd name="T7" fmla="*/ 12 h 12"/>
                <a:gd name="T8" fmla="*/ 0 w 10"/>
                <a:gd name="T9" fmla="*/ 9 h 12"/>
                <a:gd name="T10" fmla="*/ 9 w 10"/>
                <a:gd name="T11" fmla="*/ 1 h 12"/>
              </a:gdLst>
              <a:ahLst/>
              <a:cxnLst>
                <a:cxn ang="0">
                  <a:pos x="T0" y="T1"/>
                </a:cxn>
                <a:cxn ang="0">
                  <a:pos x="T2" y="T3"/>
                </a:cxn>
                <a:cxn ang="0">
                  <a:pos x="T4" y="T5"/>
                </a:cxn>
                <a:cxn ang="0">
                  <a:pos x="T6" y="T7"/>
                </a:cxn>
                <a:cxn ang="0">
                  <a:pos x="T8" y="T9"/>
                </a:cxn>
                <a:cxn ang="0">
                  <a:pos x="T10" y="T11"/>
                </a:cxn>
              </a:cxnLst>
              <a:rect l="0" t="0" r="r" b="b"/>
              <a:pathLst>
                <a:path w="10" h="12">
                  <a:moveTo>
                    <a:pt x="9" y="1"/>
                  </a:moveTo>
                  <a:cubicBezTo>
                    <a:pt x="9" y="2"/>
                    <a:pt x="10" y="2"/>
                    <a:pt x="10" y="3"/>
                  </a:cubicBezTo>
                  <a:cubicBezTo>
                    <a:pt x="10" y="3"/>
                    <a:pt x="10" y="4"/>
                    <a:pt x="10" y="5"/>
                  </a:cubicBezTo>
                  <a:cubicBezTo>
                    <a:pt x="8" y="8"/>
                    <a:pt x="6" y="11"/>
                    <a:pt x="2" y="12"/>
                  </a:cubicBezTo>
                  <a:cubicBezTo>
                    <a:pt x="1" y="12"/>
                    <a:pt x="0" y="9"/>
                    <a:pt x="0" y="9"/>
                  </a:cubicBezTo>
                  <a:cubicBezTo>
                    <a:pt x="2" y="6"/>
                    <a:pt x="3" y="0"/>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7" name="Freeform 244"/>
            <p:cNvSpPr>
              <a:spLocks/>
            </p:cNvSpPr>
            <p:nvPr userDrawn="1"/>
          </p:nvSpPr>
          <p:spPr bwMode="auto">
            <a:xfrm>
              <a:off x="-13960475" y="2459038"/>
              <a:ext cx="15875" cy="17463"/>
            </a:xfrm>
            <a:custGeom>
              <a:avLst/>
              <a:gdLst>
                <a:gd name="T0" fmla="*/ 5 w 5"/>
                <a:gd name="T1" fmla="*/ 5 h 5"/>
                <a:gd name="T2" fmla="*/ 1 w 5"/>
                <a:gd name="T3" fmla="*/ 2 h 5"/>
                <a:gd name="T4" fmla="*/ 2 w 5"/>
                <a:gd name="T5" fmla="*/ 1 h 5"/>
                <a:gd name="T6" fmla="*/ 5 w 5"/>
                <a:gd name="T7" fmla="*/ 5 h 5"/>
              </a:gdLst>
              <a:ahLst/>
              <a:cxnLst>
                <a:cxn ang="0">
                  <a:pos x="T0" y="T1"/>
                </a:cxn>
                <a:cxn ang="0">
                  <a:pos x="T2" y="T3"/>
                </a:cxn>
                <a:cxn ang="0">
                  <a:pos x="T4" y="T5"/>
                </a:cxn>
                <a:cxn ang="0">
                  <a:pos x="T6" y="T7"/>
                </a:cxn>
              </a:cxnLst>
              <a:rect l="0" t="0" r="r" b="b"/>
              <a:pathLst>
                <a:path w="5" h="5">
                  <a:moveTo>
                    <a:pt x="5" y="5"/>
                  </a:moveTo>
                  <a:cubicBezTo>
                    <a:pt x="3" y="5"/>
                    <a:pt x="0" y="5"/>
                    <a:pt x="1" y="2"/>
                  </a:cubicBezTo>
                  <a:cubicBezTo>
                    <a:pt x="1" y="1"/>
                    <a:pt x="1" y="1"/>
                    <a:pt x="2" y="1"/>
                  </a:cubicBezTo>
                  <a:cubicBezTo>
                    <a:pt x="5" y="0"/>
                    <a:pt x="5" y="3"/>
                    <a:pt x="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8" name="Freeform 245"/>
            <p:cNvSpPr>
              <a:spLocks/>
            </p:cNvSpPr>
            <p:nvPr userDrawn="1"/>
          </p:nvSpPr>
          <p:spPr bwMode="auto">
            <a:xfrm>
              <a:off x="-5405438" y="4079875"/>
              <a:ext cx="717550" cy="704850"/>
            </a:xfrm>
            <a:custGeom>
              <a:avLst/>
              <a:gdLst>
                <a:gd name="T0" fmla="*/ 0 w 231"/>
                <a:gd name="T1" fmla="*/ 190 h 192"/>
                <a:gd name="T2" fmla="*/ 61 w 231"/>
                <a:gd name="T3" fmla="*/ 136 h 192"/>
                <a:gd name="T4" fmla="*/ 158 w 231"/>
                <a:gd name="T5" fmla="*/ 53 h 192"/>
                <a:gd name="T6" fmla="*/ 210 w 231"/>
                <a:gd name="T7" fmla="*/ 14 h 192"/>
                <a:gd name="T8" fmla="*/ 227 w 231"/>
                <a:gd name="T9" fmla="*/ 0 h 192"/>
                <a:gd name="T10" fmla="*/ 229 w 231"/>
                <a:gd name="T11" fmla="*/ 2 h 192"/>
                <a:gd name="T12" fmla="*/ 201 w 231"/>
                <a:gd name="T13" fmla="*/ 40 h 192"/>
                <a:gd name="T14" fmla="*/ 181 w 231"/>
                <a:gd name="T15" fmla="*/ 74 h 192"/>
                <a:gd name="T16" fmla="*/ 174 w 231"/>
                <a:gd name="T17" fmla="*/ 84 h 192"/>
                <a:gd name="T18" fmla="*/ 170 w 231"/>
                <a:gd name="T19" fmla="*/ 94 h 192"/>
                <a:gd name="T20" fmla="*/ 155 w 231"/>
                <a:gd name="T21" fmla="*/ 120 h 192"/>
                <a:gd name="T22" fmla="*/ 150 w 231"/>
                <a:gd name="T23" fmla="*/ 125 h 192"/>
                <a:gd name="T24" fmla="*/ 124 w 231"/>
                <a:gd name="T25" fmla="*/ 151 h 192"/>
                <a:gd name="T26" fmla="*/ 104 w 231"/>
                <a:gd name="T27" fmla="*/ 160 h 192"/>
                <a:gd name="T28" fmla="*/ 69 w 231"/>
                <a:gd name="T29" fmla="*/ 170 h 192"/>
                <a:gd name="T30" fmla="*/ 4 w 231"/>
                <a:gd name="T31" fmla="*/ 191 h 192"/>
                <a:gd name="T32" fmla="*/ 0 w 231"/>
                <a:gd name="T33" fmla="*/ 19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1" h="192">
                  <a:moveTo>
                    <a:pt x="0" y="190"/>
                  </a:moveTo>
                  <a:cubicBezTo>
                    <a:pt x="22" y="174"/>
                    <a:pt x="41" y="154"/>
                    <a:pt x="61" y="136"/>
                  </a:cubicBezTo>
                  <a:cubicBezTo>
                    <a:pt x="93" y="108"/>
                    <a:pt x="125" y="79"/>
                    <a:pt x="158" y="53"/>
                  </a:cubicBezTo>
                  <a:cubicBezTo>
                    <a:pt x="175" y="40"/>
                    <a:pt x="194" y="28"/>
                    <a:pt x="210" y="14"/>
                  </a:cubicBezTo>
                  <a:cubicBezTo>
                    <a:pt x="216" y="10"/>
                    <a:pt x="221" y="4"/>
                    <a:pt x="227" y="0"/>
                  </a:cubicBezTo>
                  <a:cubicBezTo>
                    <a:pt x="229" y="0"/>
                    <a:pt x="231" y="0"/>
                    <a:pt x="229" y="2"/>
                  </a:cubicBezTo>
                  <a:cubicBezTo>
                    <a:pt x="217" y="13"/>
                    <a:pt x="208" y="27"/>
                    <a:pt x="201" y="40"/>
                  </a:cubicBezTo>
                  <a:cubicBezTo>
                    <a:pt x="194" y="51"/>
                    <a:pt x="185" y="61"/>
                    <a:pt x="181" y="74"/>
                  </a:cubicBezTo>
                  <a:cubicBezTo>
                    <a:pt x="180" y="78"/>
                    <a:pt x="178" y="82"/>
                    <a:pt x="174" y="84"/>
                  </a:cubicBezTo>
                  <a:cubicBezTo>
                    <a:pt x="170" y="86"/>
                    <a:pt x="170" y="90"/>
                    <a:pt x="170" y="94"/>
                  </a:cubicBezTo>
                  <a:cubicBezTo>
                    <a:pt x="170" y="105"/>
                    <a:pt x="165" y="114"/>
                    <a:pt x="155" y="120"/>
                  </a:cubicBezTo>
                  <a:cubicBezTo>
                    <a:pt x="153" y="122"/>
                    <a:pt x="150" y="122"/>
                    <a:pt x="150" y="125"/>
                  </a:cubicBezTo>
                  <a:cubicBezTo>
                    <a:pt x="150" y="143"/>
                    <a:pt x="135" y="145"/>
                    <a:pt x="124" y="151"/>
                  </a:cubicBezTo>
                  <a:cubicBezTo>
                    <a:pt x="117" y="154"/>
                    <a:pt x="111" y="157"/>
                    <a:pt x="104" y="160"/>
                  </a:cubicBezTo>
                  <a:cubicBezTo>
                    <a:pt x="93" y="166"/>
                    <a:pt x="81" y="166"/>
                    <a:pt x="69" y="170"/>
                  </a:cubicBezTo>
                  <a:cubicBezTo>
                    <a:pt x="47" y="176"/>
                    <a:pt x="24" y="178"/>
                    <a:pt x="4" y="191"/>
                  </a:cubicBezTo>
                  <a:cubicBezTo>
                    <a:pt x="2" y="192"/>
                    <a:pt x="1" y="192"/>
                    <a:pt x="0" y="1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9" name="Freeform 246"/>
            <p:cNvSpPr>
              <a:spLocks/>
            </p:cNvSpPr>
            <p:nvPr userDrawn="1"/>
          </p:nvSpPr>
          <p:spPr bwMode="auto">
            <a:xfrm>
              <a:off x="-4573588" y="3108325"/>
              <a:ext cx="558800" cy="825500"/>
            </a:xfrm>
            <a:custGeom>
              <a:avLst/>
              <a:gdLst>
                <a:gd name="T0" fmla="*/ 0 w 180"/>
                <a:gd name="T1" fmla="*/ 219 h 225"/>
                <a:gd name="T2" fmla="*/ 80 w 180"/>
                <a:gd name="T3" fmla="*/ 117 h 225"/>
                <a:gd name="T4" fmla="*/ 173 w 180"/>
                <a:gd name="T5" fmla="*/ 4 h 225"/>
                <a:gd name="T6" fmla="*/ 174 w 180"/>
                <a:gd name="T7" fmla="*/ 0 h 225"/>
                <a:gd name="T8" fmla="*/ 175 w 180"/>
                <a:gd name="T9" fmla="*/ 9 h 225"/>
                <a:gd name="T10" fmla="*/ 149 w 180"/>
                <a:gd name="T11" fmla="*/ 59 h 225"/>
                <a:gd name="T12" fmla="*/ 149 w 180"/>
                <a:gd name="T13" fmla="*/ 74 h 225"/>
                <a:gd name="T14" fmla="*/ 133 w 180"/>
                <a:gd name="T15" fmla="*/ 108 h 225"/>
                <a:gd name="T16" fmla="*/ 127 w 180"/>
                <a:gd name="T17" fmla="*/ 125 h 225"/>
                <a:gd name="T18" fmla="*/ 125 w 180"/>
                <a:gd name="T19" fmla="*/ 130 h 225"/>
                <a:gd name="T20" fmla="*/ 118 w 180"/>
                <a:gd name="T21" fmla="*/ 141 h 225"/>
                <a:gd name="T22" fmla="*/ 113 w 180"/>
                <a:gd name="T23" fmla="*/ 147 h 225"/>
                <a:gd name="T24" fmla="*/ 102 w 180"/>
                <a:gd name="T25" fmla="*/ 160 h 225"/>
                <a:gd name="T26" fmla="*/ 100 w 180"/>
                <a:gd name="T27" fmla="*/ 163 h 225"/>
                <a:gd name="T28" fmla="*/ 71 w 180"/>
                <a:gd name="T29" fmla="*/ 182 h 225"/>
                <a:gd name="T30" fmla="*/ 65 w 180"/>
                <a:gd name="T31" fmla="*/ 183 h 225"/>
                <a:gd name="T32" fmla="*/ 47 w 180"/>
                <a:gd name="T33" fmla="*/ 192 h 225"/>
                <a:gd name="T34" fmla="*/ 43 w 180"/>
                <a:gd name="T35" fmla="*/ 195 h 225"/>
                <a:gd name="T36" fmla="*/ 6 w 180"/>
                <a:gd name="T37" fmla="*/ 219 h 225"/>
                <a:gd name="T38" fmla="*/ 0 w 180"/>
                <a:gd name="T39" fmla="*/ 21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25">
                  <a:moveTo>
                    <a:pt x="0" y="219"/>
                  </a:moveTo>
                  <a:cubicBezTo>
                    <a:pt x="29" y="187"/>
                    <a:pt x="53" y="151"/>
                    <a:pt x="80" y="117"/>
                  </a:cubicBezTo>
                  <a:cubicBezTo>
                    <a:pt x="111" y="79"/>
                    <a:pt x="142" y="42"/>
                    <a:pt x="173" y="4"/>
                  </a:cubicBezTo>
                  <a:cubicBezTo>
                    <a:pt x="174" y="3"/>
                    <a:pt x="174" y="1"/>
                    <a:pt x="174" y="0"/>
                  </a:cubicBezTo>
                  <a:cubicBezTo>
                    <a:pt x="180" y="3"/>
                    <a:pt x="176" y="6"/>
                    <a:pt x="175" y="9"/>
                  </a:cubicBezTo>
                  <a:cubicBezTo>
                    <a:pt x="164" y="25"/>
                    <a:pt x="156" y="42"/>
                    <a:pt x="149" y="59"/>
                  </a:cubicBezTo>
                  <a:cubicBezTo>
                    <a:pt x="146" y="64"/>
                    <a:pt x="151" y="69"/>
                    <a:pt x="149" y="74"/>
                  </a:cubicBezTo>
                  <a:cubicBezTo>
                    <a:pt x="143" y="85"/>
                    <a:pt x="143" y="99"/>
                    <a:pt x="133" y="108"/>
                  </a:cubicBezTo>
                  <a:cubicBezTo>
                    <a:pt x="129" y="112"/>
                    <a:pt x="127" y="118"/>
                    <a:pt x="127" y="125"/>
                  </a:cubicBezTo>
                  <a:cubicBezTo>
                    <a:pt x="127" y="127"/>
                    <a:pt x="127" y="129"/>
                    <a:pt x="125" y="130"/>
                  </a:cubicBezTo>
                  <a:cubicBezTo>
                    <a:pt x="119" y="132"/>
                    <a:pt x="117" y="136"/>
                    <a:pt x="118" y="141"/>
                  </a:cubicBezTo>
                  <a:cubicBezTo>
                    <a:pt x="118" y="145"/>
                    <a:pt x="115" y="146"/>
                    <a:pt x="113" y="147"/>
                  </a:cubicBezTo>
                  <a:cubicBezTo>
                    <a:pt x="108" y="150"/>
                    <a:pt x="103" y="153"/>
                    <a:pt x="102" y="160"/>
                  </a:cubicBezTo>
                  <a:cubicBezTo>
                    <a:pt x="102" y="161"/>
                    <a:pt x="101" y="163"/>
                    <a:pt x="100" y="163"/>
                  </a:cubicBezTo>
                  <a:cubicBezTo>
                    <a:pt x="89" y="167"/>
                    <a:pt x="81" y="177"/>
                    <a:pt x="71" y="182"/>
                  </a:cubicBezTo>
                  <a:cubicBezTo>
                    <a:pt x="69" y="183"/>
                    <a:pt x="67" y="183"/>
                    <a:pt x="65" y="183"/>
                  </a:cubicBezTo>
                  <a:cubicBezTo>
                    <a:pt x="57" y="183"/>
                    <a:pt x="50" y="183"/>
                    <a:pt x="47" y="192"/>
                  </a:cubicBezTo>
                  <a:cubicBezTo>
                    <a:pt x="46" y="193"/>
                    <a:pt x="45" y="194"/>
                    <a:pt x="43" y="195"/>
                  </a:cubicBezTo>
                  <a:cubicBezTo>
                    <a:pt x="28" y="198"/>
                    <a:pt x="18" y="210"/>
                    <a:pt x="6" y="219"/>
                  </a:cubicBezTo>
                  <a:cubicBezTo>
                    <a:pt x="5" y="220"/>
                    <a:pt x="3" y="225"/>
                    <a:pt x="0" y="2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0" name="Freeform 247"/>
            <p:cNvSpPr>
              <a:spLocks/>
            </p:cNvSpPr>
            <p:nvPr userDrawn="1"/>
          </p:nvSpPr>
          <p:spPr bwMode="auto">
            <a:xfrm>
              <a:off x="-7713663" y="6083300"/>
              <a:ext cx="1127125" cy="268288"/>
            </a:xfrm>
            <a:custGeom>
              <a:avLst/>
              <a:gdLst>
                <a:gd name="T0" fmla="*/ 360 w 363"/>
                <a:gd name="T1" fmla="*/ 5 h 73"/>
                <a:gd name="T2" fmla="*/ 354 w 363"/>
                <a:gd name="T3" fmla="*/ 5 h 73"/>
                <a:gd name="T4" fmla="*/ 334 w 363"/>
                <a:gd name="T5" fmla="*/ 14 h 73"/>
                <a:gd name="T6" fmla="*/ 250 w 363"/>
                <a:gd name="T7" fmla="*/ 47 h 73"/>
                <a:gd name="T8" fmla="*/ 241 w 363"/>
                <a:gd name="T9" fmla="*/ 49 h 73"/>
                <a:gd name="T10" fmla="*/ 226 w 363"/>
                <a:gd name="T11" fmla="*/ 52 h 73"/>
                <a:gd name="T12" fmla="*/ 219 w 363"/>
                <a:gd name="T13" fmla="*/ 54 h 73"/>
                <a:gd name="T14" fmla="*/ 203 w 363"/>
                <a:gd name="T15" fmla="*/ 58 h 73"/>
                <a:gd name="T16" fmla="*/ 197 w 363"/>
                <a:gd name="T17" fmla="*/ 59 h 73"/>
                <a:gd name="T18" fmla="*/ 188 w 363"/>
                <a:gd name="T19" fmla="*/ 56 h 73"/>
                <a:gd name="T20" fmla="*/ 187 w 363"/>
                <a:gd name="T21" fmla="*/ 58 h 73"/>
                <a:gd name="T22" fmla="*/ 188 w 363"/>
                <a:gd name="T23" fmla="*/ 70 h 73"/>
                <a:gd name="T24" fmla="*/ 176 w 363"/>
                <a:gd name="T25" fmla="*/ 69 h 73"/>
                <a:gd name="T26" fmla="*/ 160 w 363"/>
                <a:gd name="T27" fmla="*/ 67 h 73"/>
                <a:gd name="T28" fmla="*/ 94 w 363"/>
                <a:gd name="T29" fmla="*/ 63 h 73"/>
                <a:gd name="T30" fmla="*/ 32 w 363"/>
                <a:gd name="T31" fmla="*/ 52 h 73"/>
                <a:gd name="T32" fmla="*/ 0 w 363"/>
                <a:gd name="T33" fmla="*/ 45 h 73"/>
                <a:gd name="T34" fmla="*/ 12 w 363"/>
                <a:gd name="T35" fmla="*/ 41 h 73"/>
                <a:gd name="T36" fmla="*/ 114 w 363"/>
                <a:gd name="T37" fmla="*/ 23 h 73"/>
                <a:gd name="T38" fmla="*/ 195 w 363"/>
                <a:gd name="T39" fmla="*/ 11 h 73"/>
                <a:gd name="T40" fmla="*/ 275 w 363"/>
                <a:gd name="T41" fmla="*/ 7 h 73"/>
                <a:gd name="T42" fmla="*/ 358 w 363"/>
                <a:gd name="T43" fmla="*/ 2 h 73"/>
                <a:gd name="T44" fmla="*/ 362 w 363"/>
                <a:gd name="T45" fmla="*/ 2 h 73"/>
                <a:gd name="T46" fmla="*/ 360 w 363"/>
                <a:gd name="T47"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3" h="73">
                  <a:moveTo>
                    <a:pt x="360" y="5"/>
                  </a:moveTo>
                  <a:cubicBezTo>
                    <a:pt x="358" y="5"/>
                    <a:pt x="356" y="5"/>
                    <a:pt x="354" y="5"/>
                  </a:cubicBezTo>
                  <a:cubicBezTo>
                    <a:pt x="349" y="11"/>
                    <a:pt x="341" y="11"/>
                    <a:pt x="334" y="14"/>
                  </a:cubicBezTo>
                  <a:cubicBezTo>
                    <a:pt x="306" y="24"/>
                    <a:pt x="277" y="34"/>
                    <a:pt x="250" y="47"/>
                  </a:cubicBezTo>
                  <a:cubicBezTo>
                    <a:pt x="247" y="49"/>
                    <a:pt x="244" y="49"/>
                    <a:pt x="241" y="49"/>
                  </a:cubicBezTo>
                  <a:cubicBezTo>
                    <a:pt x="235" y="48"/>
                    <a:pt x="231" y="48"/>
                    <a:pt x="226" y="52"/>
                  </a:cubicBezTo>
                  <a:cubicBezTo>
                    <a:pt x="224" y="54"/>
                    <a:pt x="222" y="54"/>
                    <a:pt x="219" y="54"/>
                  </a:cubicBezTo>
                  <a:cubicBezTo>
                    <a:pt x="213" y="52"/>
                    <a:pt x="206" y="49"/>
                    <a:pt x="203" y="58"/>
                  </a:cubicBezTo>
                  <a:cubicBezTo>
                    <a:pt x="202" y="60"/>
                    <a:pt x="199" y="60"/>
                    <a:pt x="197" y="59"/>
                  </a:cubicBezTo>
                  <a:cubicBezTo>
                    <a:pt x="194" y="58"/>
                    <a:pt x="191" y="55"/>
                    <a:pt x="188" y="56"/>
                  </a:cubicBezTo>
                  <a:cubicBezTo>
                    <a:pt x="187" y="57"/>
                    <a:pt x="187" y="57"/>
                    <a:pt x="187" y="58"/>
                  </a:cubicBezTo>
                  <a:cubicBezTo>
                    <a:pt x="188" y="62"/>
                    <a:pt x="192" y="66"/>
                    <a:pt x="188" y="70"/>
                  </a:cubicBezTo>
                  <a:cubicBezTo>
                    <a:pt x="184" y="73"/>
                    <a:pt x="180" y="71"/>
                    <a:pt x="176" y="69"/>
                  </a:cubicBezTo>
                  <a:cubicBezTo>
                    <a:pt x="171" y="67"/>
                    <a:pt x="166" y="67"/>
                    <a:pt x="160" y="67"/>
                  </a:cubicBezTo>
                  <a:cubicBezTo>
                    <a:pt x="138" y="69"/>
                    <a:pt x="116" y="70"/>
                    <a:pt x="94" y="63"/>
                  </a:cubicBezTo>
                  <a:cubicBezTo>
                    <a:pt x="74" y="56"/>
                    <a:pt x="53" y="54"/>
                    <a:pt x="32" y="52"/>
                  </a:cubicBezTo>
                  <a:cubicBezTo>
                    <a:pt x="21" y="51"/>
                    <a:pt x="11" y="47"/>
                    <a:pt x="0" y="45"/>
                  </a:cubicBezTo>
                  <a:cubicBezTo>
                    <a:pt x="4" y="40"/>
                    <a:pt x="9" y="44"/>
                    <a:pt x="12" y="41"/>
                  </a:cubicBezTo>
                  <a:cubicBezTo>
                    <a:pt x="47" y="38"/>
                    <a:pt x="80" y="30"/>
                    <a:pt x="114" y="23"/>
                  </a:cubicBezTo>
                  <a:cubicBezTo>
                    <a:pt x="141" y="18"/>
                    <a:pt x="168" y="15"/>
                    <a:pt x="195" y="11"/>
                  </a:cubicBezTo>
                  <a:cubicBezTo>
                    <a:pt x="222" y="7"/>
                    <a:pt x="248" y="8"/>
                    <a:pt x="275" y="7"/>
                  </a:cubicBezTo>
                  <a:cubicBezTo>
                    <a:pt x="303" y="5"/>
                    <a:pt x="331" y="5"/>
                    <a:pt x="358" y="2"/>
                  </a:cubicBezTo>
                  <a:cubicBezTo>
                    <a:pt x="360" y="0"/>
                    <a:pt x="361" y="0"/>
                    <a:pt x="362" y="2"/>
                  </a:cubicBezTo>
                  <a:cubicBezTo>
                    <a:pt x="363" y="3"/>
                    <a:pt x="361" y="4"/>
                    <a:pt x="3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1" name="Freeform 248"/>
            <p:cNvSpPr>
              <a:spLocks/>
            </p:cNvSpPr>
            <p:nvPr userDrawn="1"/>
          </p:nvSpPr>
          <p:spPr bwMode="auto">
            <a:xfrm>
              <a:off x="-6484938" y="5624513"/>
              <a:ext cx="933450" cy="447675"/>
            </a:xfrm>
            <a:custGeom>
              <a:avLst/>
              <a:gdLst>
                <a:gd name="T0" fmla="*/ 295 w 301"/>
                <a:gd name="T1" fmla="*/ 2 h 122"/>
                <a:gd name="T2" fmla="*/ 298 w 301"/>
                <a:gd name="T3" fmla="*/ 4 h 122"/>
                <a:gd name="T4" fmla="*/ 287 w 301"/>
                <a:gd name="T5" fmla="*/ 10 h 122"/>
                <a:gd name="T6" fmla="*/ 222 w 301"/>
                <a:gd name="T7" fmla="*/ 54 h 122"/>
                <a:gd name="T8" fmla="*/ 192 w 301"/>
                <a:gd name="T9" fmla="*/ 75 h 122"/>
                <a:gd name="T10" fmla="*/ 191 w 301"/>
                <a:gd name="T11" fmla="*/ 76 h 122"/>
                <a:gd name="T12" fmla="*/ 171 w 301"/>
                <a:gd name="T13" fmla="*/ 94 h 122"/>
                <a:gd name="T14" fmla="*/ 168 w 301"/>
                <a:gd name="T15" fmla="*/ 96 h 122"/>
                <a:gd name="T16" fmla="*/ 124 w 301"/>
                <a:gd name="T17" fmla="*/ 102 h 122"/>
                <a:gd name="T18" fmla="*/ 104 w 301"/>
                <a:gd name="T19" fmla="*/ 106 h 122"/>
                <a:gd name="T20" fmla="*/ 57 w 301"/>
                <a:gd name="T21" fmla="*/ 110 h 122"/>
                <a:gd name="T22" fmla="*/ 52 w 301"/>
                <a:gd name="T23" fmla="*/ 111 h 122"/>
                <a:gd name="T24" fmla="*/ 18 w 301"/>
                <a:gd name="T25" fmla="*/ 116 h 122"/>
                <a:gd name="T26" fmla="*/ 0 w 301"/>
                <a:gd name="T27" fmla="*/ 117 h 122"/>
                <a:gd name="T28" fmla="*/ 86 w 301"/>
                <a:gd name="T29" fmla="*/ 80 h 122"/>
                <a:gd name="T30" fmla="*/ 186 w 301"/>
                <a:gd name="T31" fmla="*/ 37 h 122"/>
                <a:gd name="T32" fmla="*/ 273 w 301"/>
                <a:gd name="T33" fmla="*/ 9 h 122"/>
                <a:gd name="T34" fmla="*/ 295 w 301"/>
                <a:gd name="T35" fmla="*/ 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1" h="122">
                  <a:moveTo>
                    <a:pt x="295" y="2"/>
                  </a:moveTo>
                  <a:cubicBezTo>
                    <a:pt x="296" y="3"/>
                    <a:pt x="301" y="0"/>
                    <a:pt x="298" y="4"/>
                  </a:cubicBezTo>
                  <a:cubicBezTo>
                    <a:pt x="295" y="7"/>
                    <a:pt x="291" y="8"/>
                    <a:pt x="287" y="10"/>
                  </a:cubicBezTo>
                  <a:cubicBezTo>
                    <a:pt x="265" y="25"/>
                    <a:pt x="244" y="41"/>
                    <a:pt x="222" y="54"/>
                  </a:cubicBezTo>
                  <a:cubicBezTo>
                    <a:pt x="211" y="61"/>
                    <a:pt x="203" y="70"/>
                    <a:pt x="192" y="75"/>
                  </a:cubicBezTo>
                  <a:cubicBezTo>
                    <a:pt x="192" y="75"/>
                    <a:pt x="192" y="76"/>
                    <a:pt x="191" y="76"/>
                  </a:cubicBezTo>
                  <a:cubicBezTo>
                    <a:pt x="177" y="73"/>
                    <a:pt x="176" y="86"/>
                    <a:pt x="171" y="94"/>
                  </a:cubicBezTo>
                  <a:cubicBezTo>
                    <a:pt x="171" y="95"/>
                    <a:pt x="169" y="96"/>
                    <a:pt x="168" y="96"/>
                  </a:cubicBezTo>
                  <a:cubicBezTo>
                    <a:pt x="153" y="96"/>
                    <a:pt x="140" y="104"/>
                    <a:pt x="124" y="102"/>
                  </a:cubicBezTo>
                  <a:cubicBezTo>
                    <a:pt x="117" y="101"/>
                    <a:pt x="111" y="104"/>
                    <a:pt x="104" y="106"/>
                  </a:cubicBezTo>
                  <a:cubicBezTo>
                    <a:pt x="89" y="109"/>
                    <a:pt x="72" y="109"/>
                    <a:pt x="57" y="110"/>
                  </a:cubicBezTo>
                  <a:cubicBezTo>
                    <a:pt x="55" y="110"/>
                    <a:pt x="53" y="110"/>
                    <a:pt x="52" y="111"/>
                  </a:cubicBezTo>
                  <a:cubicBezTo>
                    <a:pt x="42" y="117"/>
                    <a:pt x="30" y="116"/>
                    <a:pt x="18" y="116"/>
                  </a:cubicBezTo>
                  <a:cubicBezTo>
                    <a:pt x="12" y="116"/>
                    <a:pt x="7" y="122"/>
                    <a:pt x="0" y="117"/>
                  </a:cubicBezTo>
                  <a:cubicBezTo>
                    <a:pt x="30" y="107"/>
                    <a:pt x="58" y="93"/>
                    <a:pt x="86" y="80"/>
                  </a:cubicBezTo>
                  <a:cubicBezTo>
                    <a:pt x="119" y="65"/>
                    <a:pt x="152" y="50"/>
                    <a:pt x="186" y="37"/>
                  </a:cubicBezTo>
                  <a:cubicBezTo>
                    <a:pt x="215" y="27"/>
                    <a:pt x="244" y="19"/>
                    <a:pt x="273" y="9"/>
                  </a:cubicBezTo>
                  <a:cubicBezTo>
                    <a:pt x="280" y="7"/>
                    <a:pt x="287" y="3"/>
                    <a:pt x="29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2" name="Freeform 249"/>
            <p:cNvSpPr>
              <a:spLocks/>
            </p:cNvSpPr>
            <p:nvPr userDrawn="1"/>
          </p:nvSpPr>
          <p:spPr bwMode="auto">
            <a:xfrm>
              <a:off x="-6403975" y="4910138"/>
              <a:ext cx="825500" cy="490538"/>
            </a:xfrm>
            <a:custGeom>
              <a:avLst/>
              <a:gdLst>
                <a:gd name="T0" fmla="*/ 16 w 266"/>
                <a:gd name="T1" fmla="*/ 131 h 134"/>
                <a:gd name="T2" fmla="*/ 0 w 266"/>
                <a:gd name="T3" fmla="*/ 134 h 134"/>
                <a:gd name="T4" fmla="*/ 29 w 266"/>
                <a:gd name="T5" fmla="*/ 118 h 134"/>
                <a:gd name="T6" fmla="*/ 88 w 266"/>
                <a:gd name="T7" fmla="*/ 83 h 134"/>
                <a:gd name="T8" fmla="*/ 207 w 266"/>
                <a:gd name="T9" fmla="*/ 22 h 134"/>
                <a:gd name="T10" fmla="*/ 252 w 266"/>
                <a:gd name="T11" fmla="*/ 6 h 134"/>
                <a:gd name="T12" fmla="*/ 264 w 266"/>
                <a:gd name="T13" fmla="*/ 5 h 134"/>
                <a:gd name="T14" fmla="*/ 257 w 266"/>
                <a:gd name="T15" fmla="*/ 14 h 134"/>
                <a:gd name="T16" fmla="*/ 197 w 266"/>
                <a:gd name="T17" fmla="*/ 63 h 134"/>
                <a:gd name="T18" fmla="*/ 178 w 266"/>
                <a:gd name="T19" fmla="*/ 77 h 134"/>
                <a:gd name="T20" fmla="*/ 142 w 266"/>
                <a:gd name="T21" fmla="*/ 96 h 134"/>
                <a:gd name="T22" fmla="*/ 140 w 266"/>
                <a:gd name="T23" fmla="*/ 98 h 134"/>
                <a:gd name="T24" fmla="*/ 75 w 266"/>
                <a:gd name="T25" fmla="*/ 118 h 134"/>
                <a:gd name="T26" fmla="*/ 16 w 266"/>
                <a:gd name="T27" fmla="*/ 13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 h="134">
                  <a:moveTo>
                    <a:pt x="16" y="131"/>
                  </a:moveTo>
                  <a:cubicBezTo>
                    <a:pt x="11" y="132"/>
                    <a:pt x="6" y="133"/>
                    <a:pt x="0" y="134"/>
                  </a:cubicBezTo>
                  <a:cubicBezTo>
                    <a:pt x="9" y="126"/>
                    <a:pt x="20" y="123"/>
                    <a:pt x="29" y="118"/>
                  </a:cubicBezTo>
                  <a:cubicBezTo>
                    <a:pt x="49" y="107"/>
                    <a:pt x="68" y="94"/>
                    <a:pt x="88" y="83"/>
                  </a:cubicBezTo>
                  <a:cubicBezTo>
                    <a:pt x="126" y="60"/>
                    <a:pt x="165" y="37"/>
                    <a:pt x="207" y="22"/>
                  </a:cubicBezTo>
                  <a:cubicBezTo>
                    <a:pt x="222" y="17"/>
                    <a:pt x="237" y="11"/>
                    <a:pt x="252" y="6"/>
                  </a:cubicBezTo>
                  <a:cubicBezTo>
                    <a:pt x="256" y="5"/>
                    <a:pt x="261" y="0"/>
                    <a:pt x="264" y="5"/>
                  </a:cubicBezTo>
                  <a:cubicBezTo>
                    <a:pt x="266" y="9"/>
                    <a:pt x="260" y="12"/>
                    <a:pt x="257" y="14"/>
                  </a:cubicBezTo>
                  <a:cubicBezTo>
                    <a:pt x="238" y="32"/>
                    <a:pt x="219" y="49"/>
                    <a:pt x="197" y="63"/>
                  </a:cubicBezTo>
                  <a:cubicBezTo>
                    <a:pt x="190" y="67"/>
                    <a:pt x="185" y="73"/>
                    <a:pt x="178" y="77"/>
                  </a:cubicBezTo>
                  <a:cubicBezTo>
                    <a:pt x="167" y="85"/>
                    <a:pt x="156" y="92"/>
                    <a:pt x="142" y="96"/>
                  </a:cubicBezTo>
                  <a:cubicBezTo>
                    <a:pt x="141" y="97"/>
                    <a:pt x="140" y="97"/>
                    <a:pt x="140" y="98"/>
                  </a:cubicBezTo>
                  <a:cubicBezTo>
                    <a:pt x="120" y="111"/>
                    <a:pt x="96" y="112"/>
                    <a:pt x="75" y="118"/>
                  </a:cubicBezTo>
                  <a:cubicBezTo>
                    <a:pt x="55" y="123"/>
                    <a:pt x="35" y="127"/>
                    <a:pt x="16"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3" name="Freeform 251"/>
            <p:cNvSpPr>
              <a:spLocks/>
            </p:cNvSpPr>
            <p:nvPr userDrawn="1"/>
          </p:nvSpPr>
          <p:spPr bwMode="auto">
            <a:xfrm>
              <a:off x="-5275263" y="5559425"/>
              <a:ext cx="792162" cy="579438"/>
            </a:xfrm>
            <a:custGeom>
              <a:avLst/>
              <a:gdLst>
                <a:gd name="T0" fmla="*/ 0 w 255"/>
                <a:gd name="T1" fmla="*/ 156 h 158"/>
                <a:gd name="T2" fmla="*/ 68 w 255"/>
                <a:gd name="T3" fmla="*/ 112 h 158"/>
                <a:gd name="T4" fmla="*/ 176 w 255"/>
                <a:gd name="T5" fmla="*/ 43 h 158"/>
                <a:gd name="T6" fmla="*/ 233 w 255"/>
                <a:gd name="T7" fmla="*/ 13 h 158"/>
                <a:gd name="T8" fmla="*/ 252 w 255"/>
                <a:gd name="T9" fmla="*/ 0 h 158"/>
                <a:gd name="T10" fmla="*/ 253 w 255"/>
                <a:gd name="T11" fmla="*/ 3 h 158"/>
                <a:gd name="T12" fmla="*/ 220 w 255"/>
                <a:gd name="T13" fmla="*/ 37 h 158"/>
                <a:gd name="T14" fmla="*/ 196 w 255"/>
                <a:gd name="T15" fmla="*/ 68 h 158"/>
                <a:gd name="T16" fmla="*/ 188 w 255"/>
                <a:gd name="T17" fmla="*/ 77 h 158"/>
                <a:gd name="T18" fmla="*/ 182 w 255"/>
                <a:gd name="T19" fmla="*/ 86 h 158"/>
                <a:gd name="T20" fmla="*/ 163 w 255"/>
                <a:gd name="T21" fmla="*/ 110 h 158"/>
                <a:gd name="T22" fmla="*/ 157 w 255"/>
                <a:gd name="T23" fmla="*/ 114 h 158"/>
                <a:gd name="T24" fmla="*/ 128 w 255"/>
                <a:gd name="T25" fmla="*/ 135 h 158"/>
                <a:gd name="T26" fmla="*/ 107 w 255"/>
                <a:gd name="T27" fmla="*/ 142 h 158"/>
                <a:gd name="T28" fmla="*/ 71 w 255"/>
                <a:gd name="T29" fmla="*/ 146 h 158"/>
                <a:gd name="T30" fmla="*/ 4 w 255"/>
                <a:gd name="T31" fmla="*/ 158 h 158"/>
                <a:gd name="T32" fmla="*/ 0 w 255"/>
                <a:gd name="T33" fmla="*/ 15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58">
                  <a:moveTo>
                    <a:pt x="0" y="156"/>
                  </a:moveTo>
                  <a:cubicBezTo>
                    <a:pt x="24" y="143"/>
                    <a:pt x="45" y="127"/>
                    <a:pt x="68" y="112"/>
                  </a:cubicBezTo>
                  <a:cubicBezTo>
                    <a:pt x="103" y="88"/>
                    <a:pt x="139" y="65"/>
                    <a:pt x="176" y="43"/>
                  </a:cubicBezTo>
                  <a:cubicBezTo>
                    <a:pt x="195" y="33"/>
                    <a:pt x="215" y="24"/>
                    <a:pt x="233" y="13"/>
                  </a:cubicBezTo>
                  <a:cubicBezTo>
                    <a:pt x="240" y="9"/>
                    <a:pt x="246" y="5"/>
                    <a:pt x="252" y="0"/>
                  </a:cubicBezTo>
                  <a:cubicBezTo>
                    <a:pt x="253" y="1"/>
                    <a:pt x="255" y="2"/>
                    <a:pt x="253" y="3"/>
                  </a:cubicBezTo>
                  <a:cubicBezTo>
                    <a:pt x="240" y="12"/>
                    <a:pt x="230" y="25"/>
                    <a:pt x="220" y="37"/>
                  </a:cubicBezTo>
                  <a:cubicBezTo>
                    <a:pt x="212" y="47"/>
                    <a:pt x="202" y="56"/>
                    <a:pt x="196" y="68"/>
                  </a:cubicBezTo>
                  <a:cubicBezTo>
                    <a:pt x="194" y="72"/>
                    <a:pt x="191" y="75"/>
                    <a:pt x="188" y="77"/>
                  </a:cubicBezTo>
                  <a:cubicBezTo>
                    <a:pt x="183" y="78"/>
                    <a:pt x="183" y="82"/>
                    <a:pt x="182" y="86"/>
                  </a:cubicBezTo>
                  <a:cubicBezTo>
                    <a:pt x="180" y="97"/>
                    <a:pt x="174" y="105"/>
                    <a:pt x="163" y="110"/>
                  </a:cubicBezTo>
                  <a:cubicBezTo>
                    <a:pt x="161" y="111"/>
                    <a:pt x="158" y="111"/>
                    <a:pt x="157" y="114"/>
                  </a:cubicBezTo>
                  <a:cubicBezTo>
                    <a:pt x="155" y="131"/>
                    <a:pt x="139" y="131"/>
                    <a:pt x="128" y="135"/>
                  </a:cubicBezTo>
                  <a:cubicBezTo>
                    <a:pt x="121" y="137"/>
                    <a:pt x="114" y="140"/>
                    <a:pt x="107" y="142"/>
                  </a:cubicBezTo>
                  <a:cubicBezTo>
                    <a:pt x="95" y="146"/>
                    <a:pt x="83" y="144"/>
                    <a:pt x="71" y="146"/>
                  </a:cubicBezTo>
                  <a:cubicBezTo>
                    <a:pt x="48" y="149"/>
                    <a:pt x="25" y="148"/>
                    <a:pt x="4" y="158"/>
                  </a:cubicBezTo>
                  <a:cubicBezTo>
                    <a:pt x="2" y="158"/>
                    <a:pt x="1" y="158"/>
                    <a:pt x="0"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4" name="Freeform 252"/>
            <p:cNvSpPr>
              <a:spLocks/>
            </p:cNvSpPr>
            <p:nvPr userDrawn="1"/>
          </p:nvSpPr>
          <p:spPr bwMode="auto">
            <a:xfrm>
              <a:off x="-6338888" y="6230938"/>
              <a:ext cx="871537" cy="347663"/>
            </a:xfrm>
            <a:custGeom>
              <a:avLst/>
              <a:gdLst>
                <a:gd name="T0" fmla="*/ 15 w 281"/>
                <a:gd name="T1" fmla="*/ 94 h 95"/>
                <a:gd name="T2" fmla="*/ 0 w 281"/>
                <a:gd name="T3" fmla="*/ 95 h 95"/>
                <a:gd name="T4" fmla="*/ 31 w 281"/>
                <a:gd name="T5" fmla="*/ 83 h 95"/>
                <a:gd name="T6" fmla="*/ 94 w 281"/>
                <a:gd name="T7" fmla="*/ 57 h 95"/>
                <a:gd name="T8" fmla="*/ 221 w 281"/>
                <a:gd name="T9" fmla="*/ 14 h 95"/>
                <a:gd name="T10" fmla="*/ 267 w 281"/>
                <a:gd name="T11" fmla="*/ 4 h 95"/>
                <a:gd name="T12" fmla="*/ 279 w 281"/>
                <a:gd name="T13" fmla="*/ 5 h 95"/>
                <a:gd name="T14" fmla="*/ 272 w 281"/>
                <a:gd name="T15" fmla="*/ 14 h 95"/>
                <a:gd name="T16" fmla="*/ 204 w 281"/>
                <a:gd name="T17" fmla="*/ 53 h 95"/>
                <a:gd name="T18" fmla="*/ 184 w 281"/>
                <a:gd name="T19" fmla="*/ 64 h 95"/>
                <a:gd name="T20" fmla="*/ 146 w 281"/>
                <a:gd name="T21" fmla="*/ 78 h 95"/>
                <a:gd name="T22" fmla="*/ 143 w 281"/>
                <a:gd name="T23" fmla="*/ 79 h 95"/>
                <a:gd name="T24" fmla="*/ 76 w 281"/>
                <a:gd name="T25" fmla="*/ 89 h 95"/>
                <a:gd name="T26" fmla="*/ 15 w 281"/>
                <a:gd name="T27"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1" h="95">
                  <a:moveTo>
                    <a:pt x="15" y="94"/>
                  </a:moveTo>
                  <a:cubicBezTo>
                    <a:pt x="10" y="94"/>
                    <a:pt x="5" y="95"/>
                    <a:pt x="0" y="95"/>
                  </a:cubicBezTo>
                  <a:cubicBezTo>
                    <a:pt x="9" y="88"/>
                    <a:pt x="20" y="87"/>
                    <a:pt x="31" y="83"/>
                  </a:cubicBezTo>
                  <a:cubicBezTo>
                    <a:pt x="52" y="74"/>
                    <a:pt x="73" y="65"/>
                    <a:pt x="94" y="57"/>
                  </a:cubicBezTo>
                  <a:cubicBezTo>
                    <a:pt x="135" y="39"/>
                    <a:pt x="176" y="23"/>
                    <a:pt x="221" y="14"/>
                  </a:cubicBezTo>
                  <a:cubicBezTo>
                    <a:pt x="236" y="11"/>
                    <a:pt x="252" y="7"/>
                    <a:pt x="267" y="4"/>
                  </a:cubicBezTo>
                  <a:cubicBezTo>
                    <a:pt x="271" y="4"/>
                    <a:pt x="277" y="0"/>
                    <a:pt x="279" y="5"/>
                  </a:cubicBezTo>
                  <a:cubicBezTo>
                    <a:pt x="281" y="10"/>
                    <a:pt x="275" y="11"/>
                    <a:pt x="272" y="14"/>
                  </a:cubicBezTo>
                  <a:cubicBezTo>
                    <a:pt x="250" y="28"/>
                    <a:pt x="228" y="43"/>
                    <a:pt x="204" y="53"/>
                  </a:cubicBezTo>
                  <a:cubicBezTo>
                    <a:pt x="197" y="56"/>
                    <a:pt x="191" y="61"/>
                    <a:pt x="184" y="64"/>
                  </a:cubicBezTo>
                  <a:cubicBezTo>
                    <a:pt x="172" y="71"/>
                    <a:pt x="160" y="76"/>
                    <a:pt x="146" y="78"/>
                  </a:cubicBezTo>
                  <a:cubicBezTo>
                    <a:pt x="145" y="78"/>
                    <a:pt x="144" y="78"/>
                    <a:pt x="143" y="79"/>
                  </a:cubicBezTo>
                  <a:cubicBezTo>
                    <a:pt x="122" y="89"/>
                    <a:pt x="98" y="87"/>
                    <a:pt x="76" y="89"/>
                  </a:cubicBezTo>
                  <a:cubicBezTo>
                    <a:pt x="56" y="92"/>
                    <a:pt x="36" y="93"/>
                    <a:pt x="15"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5" name="Freeform 253"/>
            <p:cNvSpPr>
              <a:spLocks/>
            </p:cNvSpPr>
            <p:nvPr userDrawn="1"/>
          </p:nvSpPr>
          <p:spPr bwMode="auto">
            <a:xfrm>
              <a:off x="-3192463" y="4689475"/>
              <a:ext cx="585787" cy="682625"/>
            </a:xfrm>
            <a:custGeom>
              <a:avLst/>
              <a:gdLst>
                <a:gd name="T0" fmla="*/ 87 w 189"/>
                <a:gd name="T1" fmla="*/ 78 h 186"/>
                <a:gd name="T2" fmla="*/ 127 w 189"/>
                <a:gd name="T3" fmla="*/ 46 h 186"/>
                <a:gd name="T4" fmla="*/ 174 w 189"/>
                <a:gd name="T5" fmla="*/ 14 h 186"/>
                <a:gd name="T6" fmla="*/ 188 w 189"/>
                <a:gd name="T7" fmla="*/ 0 h 186"/>
                <a:gd name="T8" fmla="*/ 184 w 189"/>
                <a:gd name="T9" fmla="*/ 13 h 186"/>
                <a:gd name="T10" fmla="*/ 132 w 189"/>
                <a:gd name="T11" fmla="*/ 92 h 186"/>
                <a:gd name="T12" fmla="*/ 57 w 189"/>
                <a:gd name="T13" fmla="*/ 153 h 186"/>
                <a:gd name="T14" fmla="*/ 12 w 189"/>
                <a:gd name="T15" fmla="*/ 178 h 186"/>
                <a:gd name="T16" fmla="*/ 6 w 189"/>
                <a:gd name="T17" fmla="*/ 183 h 186"/>
                <a:gd name="T18" fmla="*/ 4 w 189"/>
                <a:gd name="T19" fmla="*/ 185 h 186"/>
                <a:gd name="T20" fmla="*/ 1 w 189"/>
                <a:gd name="T21" fmla="*/ 184 h 186"/>
                <a:gd name="T22" fmla="*/ 5 w 189"/>
                <a:gd name="T23" fmla="*/ 179 h 186"/>
                <a:gd name="T24" fmla="*/ 24 w 189"/>
                <a:gd name="T25" fmla="*/ 157 h 186"/>
                <a:gd name="T26" fmla="*/ 70 w 189"/>
                <a:gd name="T27" fmla="*/ 97 h 186"/>
                <a:gd name="T28" fmla="*/ 87 w 189"/>
                <a:gd name="T29" fmla="*/ 7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186">
                  <a:moveTo>
                    <a:pt x="87" y="78"/>
                  </a:moveTo>
                  <a:cubicBezTo>
                    <a:pt x="100" y="67"/>
                    <a:pt x="114" y="56"/>
                    <a:pt x="127" y="46"/>
                  </a:cubicBezTo>
                  <a:cubicBezTo>
                    <a:pt x="143" y="35"/>
                    <a:pt x="158" y="25"/>
                    <a:pt x="174" y="14"/>
                  </a:cubicBezTo>
                  <a:cubicBezTo>
                    <a:pt x="179" y="11"/>
                    <a:pt x="184" y="8"/>
                    <a:pt x="188" y="0"/>
                  </a:cubicBezTo>
                  <a:cubicBezTo>
                    <a:pt x="189" y="7"/>
                    <a:pt x="186" y="10"/>
                    <a:pt x="184" y="13"/>
                  </a:cubicBezTo>
                  <a:cubicBezTo>
                    <a:pt x="167" y="40"/>
                    <a:pt x="149" y="65"/>
                    <a:pt x="132" y="92"/>
                  </a:cubicBezTo>
                  <a:cubicBezTo>
                    <a:pt x="114" y="121"/>
                    <a:pt x="87" y="139"/>
                    <a:pt x="57" y="153"/>
                  </a:cubicBezTo>
                  <a:cubicBezTo>
                    <a:pt x="41" y="160"/>
                    <a:pt x="27" y="169"/>
                    <a:pt x="12" y="178"/>
                  </a:cubicBezTo>
                  <a:cubicBezTo>
                    <a:pt x="10" y="179"/>
                    <a:pt x="8" y="181"/>
                    <a:pt x="6" y="183"/>
                  </a:cubicBezTo>
                  <a:cubicBezTo>
                    <a:pt x="6" y="184"/>
                    <a:pt x="5" y="184"/>
                    <a:pt x="4" y="185"/>
                  </a:cubicBezTo>
                  <a:cubicBezTo>
                    <a:pt x="3" y="186"/>
                    <a:pt x="1" y="186"/>
                    <a:pt x="1" y="184"/>
                  </a:cubicBezTo>
                  <a:cubicBezTo>
                    <a:pt x="0" y="181"/>
                    <a:pt x="3" y="181"/>
                    <a:pt x="5" y="179"/>
                  </a:cubicBezTo>
                  <a:cubicBezTo>
                    <a:pt x="10" y="170"/>
                    <a:pt x="19" y="165"/>
                    <a:pt x="24" y="157"/>
                  </a:cubicBezTo>
                  <a:cubicBezTo>
                    <a:pt x="38" y="136"/>
                    <a:pt x="54" y="116"/>
                    <a:pt x="70" y="97"/>
                  </a:cubicBezTo>
                  <a:cubicBezTo>
                    <a:pt x="76" y="91"/>
                    <a:pt x="84" y="86"/>
                    <a:pt x="87"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6" name="Freeform 254"/>
            <p:cNvSpPr>
              <a:spLocks/>
            </p:cNvSpPr>
            <p:nvPr userDrawn="1"/>
          </p:nvSpPr>
          <p:spPr bwMode="auto">
            <a:xfrm>
              <a:off x="-4092575" y="5522913"/>
              <a:ext cx="666750" cy="565150"/>
            </a:xfrm>
            <a:custGeom>
              <a:avLst/>
              <a:gdLst>
                <a:gd name="T0" fmla="*/ 103 w 215"/>
                <a:gd name="T1" fmla="*/ 61 h 154"/>
                <a:gd name="T2" fmla="*/ 148 w 215"/>
                <a:gd name="T3" fmla="*/ 36 h 154"/>
                <a:gd name="T4" fmla="*/ 199 w 215"/>
                <a:gd name="T5" fmla="*/ 12 h 154"/>
                <a:gd name="T6" fmla="*/ 215 w 215"/>
                <a:gd name="T7" fmla="*/ 0 h 154"/>
                <a:gd name="T8" fmla="*/ 209 w 215"/>
                <a:gd name="T9" fmla="*/ 13 h 154"/>
                <a:gd name="T10" fmla="*/ 145 w 215"/>
                <a:gd name="T11" fmla="*/ 82 h 154"/>
                <a:gd name="T12" fmla="*/ 61 w 215"/>
                <a:gd name="T13" fmla="*/ 130 h 154"/>
                <a:gd name="T14" fmla="*/ 12 w 215"/>
                <a:gd name="T15" fmla="*/ 147 h 154"/>
                <a:gd name="T16" fmla="*/ 6 w 215"/>
                <a:gd name="T17" fmla="*/ 151 h 154"/>
                <a:gd name="T18" fmla="*/ 4 w 215"/>
                <a:gd name="T19" fmla="*/ 153 h 154"/>
                <a:gd name="T20" fmla="*/ 0 w 215"/>
                <a:gd name="T21" fmla="*/ 152 h 154"/>
                <a:gd name="T22" fmla="*/ 5 w 215"/>
                <a:gd name="T23" fmla="*/ 147 h 154"/>
                <a:gd name="T24" fmla="*/ 28 w 215"/>
                <a:gd name="T25" fmla="*/ 129 h 154"/>
                <a:gd name="T26" fmla="*/ 83 w 215"/>
                <a:gd name="T27" fmla="*/ 77 h 154"/>
                <a:gd name="T28" fmla="*/ 103 w 215"/>
                <a:gd name="T29" fmla="*/ 6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154">
                  <a:moveTo>
                    <a:pt x="103" y="61"/>
                  </a:moveTo>
                  <a:cubicBezTo>
                    <a:pt x="118" y="52"/>
                    <a:pt x="132" y="44"/>
                    <a:pt x="148" y="36"/>
                  </a:cubicBezTo>
                  <a:cubicBezTo>
                    <a:pt x="164" y="28"/>
                    <a:pt x="181" y="20"/>
                    <a:pt x="199" y="12"/>
                  </a:cubicBezTo>
                  <a:cubicBezTo>
                    <a:pt x="204" y="10"/>
                    <a:pt x="210" y="7"/>
                    <a:pt x="215" y="0"/>
                  </a:cubicBezTo>
                  <a:cubicBezTo>
                    <a:pt x="215" y="7"/>
                    <a:pt x="211" y="10"/>
                    <a:pt x="209" y="13"/>
                  </a:cubicBezTo>
                  <a:cubicBezTo>
                    <a:pt x="188" y="36"/>
                    <a:pt x="166" y="58"/>
                    <a:pt x="145" y="82"/>
                  </a:cubicBezTo>
                  <a:cubicBezTo>
                    <a:pt x="123" y="108"/>
                    <a:pt x="93" y="121"/>
                    <a:pt x="61" y="130"/>
                  </a:cubicBezTo>
                  <a:cubicBezTo>
                    <a:pt x="44" y="135"/>
                    <a:pt x="28" y="141"/>
                    <a:pt x="12" y="147"/>
                  </a:cubicBezTo>
                  <a:cubicBezTo>
                    <a:pt x="10" y="148"/>
                    <a:pt x="8" y="150"/>
                    <a:pt x="6" y="151"/>
                  </a:cubicBezTo>
                  <a:cubicBezTo>
                    <a:pt x="5" y="152"/>
                    <a:pt x="5" y="152"/>
                    <a:pt x="4" y="153"/>
                  </a:cubicBezTo>
                  <a:cubicBezTo>
                    <a:pt x="2" y="154"/>
                    <a:pt x="1" y="154"/>
                    <a:pt x="0" y="152"/>
                  </a:cubicBezTo>
                  <a:cubicBezTo>
                    <a:pt x="0" y="149"/>
                    <a:pt x="3" y="149"/>
                    <a:pt x="5" y="147"/>
                  </a:cubicBezTo>
                  <a:cubicBezTo>
                    <a:pt x="11" y="140"/>
                    <a:pt x="21" y="136"/>
                    <a:pt x="28" y="129"/>
                  </a:cubicBezTo>
                  <a:cubicBezTo>
                    <a:pt x="45" y="110"/>
                    <a:pt x="64" y="93"/>
                    <a:pt x="83" y="77"/>
                  </a:cubicBezTo>
                  <a:cubicBezTo>
                    <a:pt x="90" y="72"/>
                    <a:pt x="98" y="68"/>
                    <a:pt x="103"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7" name="Freeform 255"/>
            <p:cNvSpPr>
              <a:spLocks/>
            </p:cNvSpPr>
            <p:nvPr userDrawn="1"/>
          </p:nvSpPr>
          <p:spPr bwMode="auto">
            <a:xfrm>
              <a:off x="-2486025" y="3863975"/>
              <a:ext cx="585787" cy="682625"/>
            </a:xfrm>
            <a:custGeom>
              <a:avLst/>
              <a:gdLst>
                <a:gd name="T0" fmla="*/ 87 w 189"/>
                <a:gd name="T1" fmla="*/ 78 h 186"/>
                <a:gd name="T2" fmla="*/ 127 w 189"/>
                <a:gd name="T3" fmla="*/ 46 h 186"/>
                <a:gd name="T4" fmla="*/ 174 w 189"/>
                <a:gd name="T5" fmla="*/ 14 h 186"/>
                <a:gd name="T6" fmla="*/ 188 w 189"/>
                <a:gd name="T7" fmla="*/ 0 h 186"/>
                <a:gd name="T8" fmla="*/ 184 w 189"/>
                <a:gd name="T9" fmla="*/ 13 h 186"/>
                <a:gd name="T10" fmla="*/ 132 w 189"/>
                <a:gd name="T11" fmla="*/ 92 h 186"/>
                <a:gd name="T12" fmla="*/ 56 w 189"/>
                <a:gd name="T13" fmla="*/ 153 h 186"/>
                <a:gd name="T14" fmla="*/ 11 w 189"/>
                <a:gd name="T15" fmla="*/ 178 h 186"/>
                <a:gd name="T16" fmla="*/ 6 w 189"/>
                <a:gd name="T17" fmla="*/ 183 h 186"/>
                <a:gd name="T18" fmla="*/ 4 w 189"/>
                <a:gd name="T19" fmla="*/ 185 h 186"/>
                <a:gd name="T20" fmla="*/ 0 w 189"/>
                <a:gd name="T21" fmla="*/ 184 h 186"/>
                <a:gd name="T22" fmla="*/ 4 w 189"/>
                <a:gd name="T23" fmla="*/ 179 h 186"/>
                <a:gd name="T24" fmla="*/ 24 w 189"/>
                <a:gd name="T25" fmla="*/ 157 h 186"/>
                <a:gd name="T26" fmla="*/ 70 w 189"/>
                <a:gd name="T27" fmla="*/ 97 h 186"/>
                <a:gd name="T28" fmla="*/ 87 w 189"/>
                <a:gd name="T29" fmla="*/ 7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186">
                  <a:moveTo>
                    <a:pt x="87" y="78"/>
                  </a:moveTo>
                  <a:cubicBezTo>
                    <a:pt x="100" y="67"/>
                    <a:pt x="113" y="56"/>
                    <a:pt x="127" y="46"/>
                  </a:cubicBezTo>
                  <a:cubicBezTo>
                    <a:pt x="142" y="35"/>
                    <a:pt x="158" y="25"/>
                    <a:pt x="174" y="14"/>
                  </a:cubicBezTo>
                  <a:cubicBezTo>
                    <a:pt x="179" y="11"/>
                    <a:pt x="184" y="8"/>
                    <a:pt x="188" y="0"/>
                  </a:cubicBezTo>
                  <a:cubicBezTo>
                    <a:pt x="189" y="7"/>
                    <a:pt x="186" y="10"/>
                    <a:pt x="184" y="13"/>
                  </a:cubicBezTo>
                  <a:cubicBezTo>
                    <a:pt x="167" y="40"/>
                    <a:pt x="149" y="65"/>
                    <a:pt x="132" y="92"/>
                  </a:cubicBezTo>
                  <a:cubicBezTo>
                    <a:pt x="114" y="121"/>
                    <a:pt x="87" y="139"/>
                    <a:pt x="56" y="153"/>
                  </a:cubicBezTo>
                  <a:cubicBezTo>
                    <a:pt x="41" y="160"/>
                    <a:pt x="26" y="169"/>
                    <a:pt x="11" y="178"/>
                  </a:cubicBezTo>
                  <a:cubicBezTo>
                    <a:pt x="9" y="179"/>
                    <a:pt x="8" y="181"/>
                    <a:pt x="6" y="183"/>
                  </a:cubicBezTo>
                  <a:cubicBezTo>
                    <a:pt x="5" y="184"/>
                    <a:pt x="5" y="184"/>
                    <a:pt x="4" y="185"/>
                  </a:cubicBezTo>
                  <a:cubicBezTo>
                    <a:pt x="3" y="186"/>
                    <a:pt x="1" y="186"/>
                    <a:pt x="0" y="184"/>
                  </a:cubicBezTo>
                  <a:cubicBezTo>
                    <a:pt x="0" y="181"/>
                    <a:pt x="3" y="181"/>
                    <a:pt x="4" y="179"/>
                  </a:cubicBezTo>
                  <a:cubicBezTo>
                    <a:pt x="9" y="170"/>
                    <a:pt x="18" y="165"/>
                    <a:pt x="24" y="157"/>
                  </a:cubicBezTo>
                  <a:cubicBezTo>
                    <a:pt x="38" y="136"/>
                    <a:pt x="54" y="116"/>
                    <a:pt x="70" y="97"/>
                  </a:cubicBezTo>
                  <a:cubicBezTo>
                    <a:pt x="76" y="91"/>
                    <a:pt x="83" y="86"/>
                    <a:pt x="87"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8" name="Freeform 258"/>
            <p:cNvSpPr>
              <a:spLocks/>
            </p:cNvSpPr>
            <p:nvPr userDrawn="1"/>
          </p:nvSpPr>
          <p:spPr bwMode="auto">
            <a:xfrm>
              <a:off x="-3792538" y="6292850"/>
              <a:ext cx="711200" cy="476250"/>
            </a:xfrm>
            <a:custGeom>
              <a:avLst/>
              <a:gdLst>
                <a:gd name="T0" fmla="*/ 111 w 229"/>
                <a:gd name="T1" fmla="*/ 48 h 130"/>
                <a:gd name="T2" fmla="*/ 159 w 229"/>
                <a:gd name="T3" fmla="*/ 29 h 130"/>
                <a:gd name="T4" fmla="*/ 212 w 229"/>
                <a:gd name="T5" fmla="*/ 10 h 130"/>
                <a:gd name="T6" fmla="*/ 229 w 229"/>
                <a:gd name="T7" fmla="*/ 0 h 130"/>
                <a:gd name="T8" fmla="*/ 222 w 229"/>
                <a:gd name="T9" fmla="*/ 12 h 130"/>
                <a:gd name="T10" fmla="*/ 152 w 229"/>
                <a:gd name="T11" fmla="*/ 74 h 130"/>
                <a:gd name="T12" fmla="*/ 62 w 229"/>
                <a:gd name="T13" fmla="*/ 113 h 130"/>
                <a:gd name="T14" fmla="*/ 12 w 229"/>
                <a:gd name="T15" fmla="*/ 125 h 130"/>
                <a:gd name="T16" fmla="*/ 6 w 229"/>
                <a:gd name="T17" fmla="*/ 129 h 130"/>
                <a:gd name="T18" fmla="*/ 3 w 229"/>
                <a:gd name="T19" fmla="*/ 130 h 130"/>
                <a:gd name="T20" fmla="*/ 0 w 229"/>
                <a:gd name="T21" fmla="*/ 128 h 130"/>
                <a:gd name="T22" fmla="*/ 5 w 229"/>
                <a:gd name="T23" fmla="*/ 124 h 130"/>
                <a:gd name="T24" fmla="*/ 30 w 229"/>
                <a:gd name="T25" fmla="*/ 108 h 130"/>
                <a:gd name="T26" fmla="*/ 90 w 229"/>
                <a:gd name="T27" fmla="*/ 63 h 130"/>
                <a:gd name="T28" fmla="*/ 111 w 229"/>
                <a:gd name="T29" fmla="*/ 4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9" h="130">
                  <a:moveTo>
                    <a:pt x="111" y="48"/>
                  </a:moveTo>
                  <a:cubicBezTo>
                    <a:pt x="127" y="42"/>
                    <a:pt x="143" y="35"/>
                    <a:pt x="159" y="29"/>
                  </a:cubicBezTo>
                  <a:cubicBezTo>
                    <a:pt x="176" y="22"/>
                    <a:pt x="194" y="16"/>
                    <a:pt x="212" y="10"/>
                  </a:cubicBezTo>
                  <a:cubicBezTo>
                    <a:pt x="218" y="8"/>
                    <a:pt x="223" y="6"/>
                    <a:pt x="229" y="0"/>
                  </a:cubicBezTo>
                  <a:cubicBezTo>
                    <a:pt x="228" y="7"/>
                    <a:pt x="225" y="9"/>
                    <a:pt x="222" y="12"/>
                  </a:cubicBezTo>
                  <a:cubicBezTo>
                    <a:pt x="198" y="33"/>
                    <a:pt x="174" y="52"/>
                    <a:pt x="152" y="74"/>
                  </a:cubicBezTo>
                  <a:cubicBezTo>
                    <a:pt x="126" y="97"/>
                    <a:pt x="95" y="107"/>
                    <a:pt x="62" y="113"/>
                  </a:cubicBezTo>
                  <a:cubicBezTo>
                    <a:pt x="45" y="116"/>
                    <a:pt x="29" y="121"/>
                    <a:pt x="12" y="125"/>
                  </a:cubicBezTo>
                  <a:cubicBezTo>
                    <a:pt x="10" y="126"/>
                    <a:pt x="8" y="127"/>
                    <a:pt x="6" y="129"/>
                  </a:cubicBezTo>
                  <a:cubicBezTo>
                    <a:pt x="5" y="129"/>
                    <a:pt x="4" y="129"/>
                    <a:pt x="3" y="130"/>
                  </a:cubicBezTo>
                  <a:cubicBezTo>
                    <a:pt x="2" y="130"/>
                    <a:pt x="0" y="130"/>
                    <a:pt x="0" y="128"/>
                  </a:cubicBezTo>
                  <a:cubicBezTo>
                    <a:pt x="0" y="125"/>
                    <a:pt x="3" y="125"/>
                    <a:pt x="5" y="124"/>
                  </a:cubicBezTo>
                  <a:cubicBezTo>
                    <a:pt x="12" y="117"/>
                    <a:pt x="22" y="115"/>
                    <a:pt x="30" y="108"/>
                  </a:cubicBezTo>
                  <a:cubicBezTo>
                    <a:pt x="49" y="92"/>
                    <a:pt x="69" y="77"/>
                    <a:pt x="90" y="63"/>
                  </a:cubicBezTo>
                  <a:cubicBezTo>
                    <a:pt x="97" y="58"/>
                    <a:pt x="106" y="55"/>
                    <a:pt x="11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9" name="Freeform 259"/>
            <p:cNvSpPr>
              <a:spLocks/>
            </p:cNvSpPr>
            <p:nvPr userDrawn="1"/>
          </p:nvSpPr>
          <p:spPr bwMode="auto">
            <a:xfrm>
              <a:off x="-2997200" y="5772150"/>
              <a:ext cx="508000" cy="436563"/>
            </a:xfrm>
            <a:custGeom>
              <a:avLst/>
              <a:gdLst>
                <a:gd name="T0" fmla="*/ 78 w 164"/>
                <a:gd name="T1" fmla="*/ 47 h 119"/>
                <a:gd name="T2" fmla="*/ 112 w 164"/>
                <a:gd name="T3" fmla="*/ 28 h 119"/>
                <a:gd name="T4" fmla="*/ 151 w 164"/>
                <a:gd name="T5" fmla="*/ 10 h 119"/>
                <a:gd name="T6" fmla="*/ 164 w 164"/>
                <a:gd name="T7" fmla="*/ 0 h 119"/>
                <a:gd name="T8" fmla="*/ 159 w 164"/>
                <a:gd name="T9" fmla="*/ 10 h 119"/>
                <a:gd name="T10" fmla="*/ 111 w 164"/>
                <a:gd name="T11" fmla="*/ 63 h 119"/>
                <a:gd name="T12" fmla="*/ 46 w 164"/>
                <a:gd name="T13" fmla="*/ 100 h 119"/>
                <a:gd name="T14" fmla="*/ 9 w 164"/>
                <a:gd name="T15" fmla="*/ 113 h 119"/>
                <a:gd name="T16" fmla="*/ 5 w 164"/>
                <a:gd name="T17" fmla="*/ 117 h 119"/>
                <a:gd name="T18" fmla="*/ 3 w 164"/>
                <a:gd name="T19" fmla="*/ 118 h 119"/>
                <a:gd name="T20" fmla="*/ 0 w 164"/>
                <a:gd name="T21" fmla="*/ 117 h 119"/>
                <a:gd name="T22" fmla="*/ 4 w 164"/>
                <a:gd name="T23" fmla="*/ 114 h 119"/>
                <a:gd name="T24" fmla="*/ 21 w 164"/>
                <a:gd name="T25" fmla="*/ 99 h 119"/>
                <a:gd name="T26" fmla="*/ 63 w 164"/>
                <a:gd name="T27" fmla="*/ 60 h 119"/>
                <a:gd name="T28" fmla="*/ 78 w 164"/>
                <a:gd name="T29" fmla="*/ 4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4" h="119">
                  <a:moveTo>
                    <a:pt x="78" y="47"/>
                  </a:moveTo>
                  <a:cubicBezTo>
                    <a:pt x="90" y="41"/>
                    <a:pt x="101" y="34"/>
                    <a:pt x="112" y="28"/>
                  </a:cubicBezTo>
                  <a:cubicBezTo>
                    <a:pt x="125" y="22"/>
                    <a:pt x="138" y="15"/>
                    <a:pt x="151" y="10"/>
                  </a:cubicBezTo>
                  <a:cubicBezTo>
                    <a:pt x="156" y="8"/>
                    <a:pt x="160" y="6"/>
                    <a:pt x="164" y="0"/>
                  </a:cubicBezTo>
                  <a:cubicBezTo>
                    <a:pt x="164" y="6"/>
                    <a:pt x="161" y="8"/>
                    <a:pt x="159" y="10"/>
                  </a:cubicBezTo>
                  <a:cubicBezTo>
                    <a:pt x="143" y="28"/>
                    <a:pt x="126" y="45"/>
                    <a:pt x="111" y="63"/>
                  </a:cubicBezTo>
                  <a:cubicBezTo>
                    <a:pt x="93" y="83"/>
                    <a:pt x="71" y="93"/>
                    <a:pt x="46" y="100"/>
                  </a:cubicBezTo>
                  <a:cubicBezTo>
                    <a:pt x="34" y="104"/>
                    <a:pt x="22" y="109"/>
                    <a:pt x="9" y="113"/>
                  </a:cubicBezTo>
                  <a:cubicBezTo>
                    <a:pt x="8" y="114"/>
                    <a:pt x="6" y="116"/>
                    <a:pt x="5" y="117"/>
                  </a:cubicBezTo>
                  <a:cubicBezTo>
                    <a:pt x="4" y="117"/>
                    <a:pt x="4" y="118"/>
                    <a:pt x="3" y="118"/>
                  </a:cubicBezTo>
                  <a:cubicBezTo>
                    <a:pt x="2" y="119"/>
                    <a:pt x="0" y="118"/>
                    <a:pt x="0" y="117"/>
                  </a:cubicBezTo>
                  <a:cubicBezTo>
                    <a:pt x="0" y="115"/>
                    <a:pt x="2" y="115"/>
                    <a:pt x="4" y="114"/>
                  </a:cubicBezTo>
                  <a:cubicBezTo>
                    <a:pt x="9" y="108"/>
                    <a:pt x="16" y="105"/>
                    <a:pt x="21" y="99"/>
                  </a:cubicBezTo>
                  <a:cubicBezTo>
                    <a:pt x="35" y="85"/>
                    <a:pt x="48" y="72"/>
                    <a:pt x="63" y="60"/>
                  </a:cubicBezTo>
                  <a:cubicBezTo>
                    <a:pt x="68" y="56"/>
                    <a:pt x="75" y="53"/>
                    <a:pt x="7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0" name="Freeform 260"/>
            <p:cNvSpPr>
              <a:spLocks/>
            </p:cNvSpPr>
            <p:nvPr userDrawn="1"/>
          </p:nvSpPr>
          <p:spPr bwMode="auto">
            <a:xfrm>
              <a:off x="-2430463" y="5389563"/>
              <a:ext cx="292100" cy="301625"/>
            </a:xfrm>
            <a:custGeom>
              <a:avLst/>
              <a:gdLst>
                <a:gd name="T0" fmla="*/ 44 w 94"/>
                <a:gd name="T1" fmla="*/ 33 h 82"/>
                <a:gd name="T2" fmla="*/ 64 w 94"/>
                <a:gd name="T3" fmla="*/ 20 h 82"/>
                <a:gd name="T4" fmla="*/ 87 w 94"/>
                <a:gd name="T5" fmla="*/ 6 h 82"/>
                <a:gd name="T6" fmla="*/ 94 w 94"/>
                <a:gd name="T7" fmla="*/ 0 h 82"/>
                <a:gd name="T8" fmla="*/ 92 w 94"/>
                <a:gd name="T9" fmla="*/ 6 h 82"/>
                <a:gd name="T10" fmla="*/ 65 w 94"/>
                <a:gd name="T11" fmla="*/ 41 h 82"/>
                <a:gd name="T12" fmla="*/ 27 w 94"/>
                <a:gd name="T13" fmla="*/ 68 h 82"/>
                <a:gd name="T14" fmla="*/ 5 w 94"/>
                <a:gd name="T15" fmla="*/ 78 h 82"/>
                <a:gd name="T16" fmla="*/ 3 w 94"/>
                <a:gd name="T17" fmla="*/ 81 h 82"/>
                <a:gd name="T18" fmla="*/ 2 w 94"/>
                <a:gd name="T19" fmla="*/ 81 h 82"/>
                <a:gd name="T20" fmla="*/ 0 w 94"/>
                <a:gd name="T21" fmla="*/ 81 h 82"/>
                <a:gd name="T22" fmla="*/ 2 w 94"/>
                <a:gd name="T23" fmla="*/ 79 h 82"/>
                <a:gd name="T24" fmla="*/ 12 w 94"/>
                <a:gd name="T25" fmla="*/ 69 h 82"/>
                <a:gd name="T26" fmla="*/ 36 w 94"/>
                <a:gd name="T27" fmla="*/ 42 h 82"/>
                <a:gd name="T28" fmla="*/ 44 w 94"/>
                <a:gd name="T29" fmla="*/ 3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82">
                  <a:moveTo>
                    <a:pt x="44" y="33"/>
                  </a:moveTo>
                  <a:cubicBezTo>
                    <a:pt x="51" y="29"/>
                    <a:pt x="57" y="24"/>
                    <a:pt x="64" y="20"/>
                  </a:cubicBezTo>
                  <a:cubicBezTo>
                    <a:pt x="72" y="15"/>
                    <a:pt x="79" y="11"/>
                    <a:pt x="87" y="6"/>
                  </a:cubicBezTo>
                  <a:cubicBezTo>
                    <a:pt x="89" y="5"/>
                    <a:pt x="92" y="3"/>
                    <a:pt x="94" y="0"/>
                  </a:cubicBezTo>
                  <a:cubicBezTo>
                    <a:pt x="94" y="3"/>
                    <a:pt x="93" y="5"/>
                    <a:pt x="92" y="6"/>
                  </a:cubicBezTo>
                  <a:cubicBezTo>
                    <a:pt x="83" y="18"/>
                    <a:pt x="74" y="29"/>
                    <a:pt x="65" y="41"/>
                  </a:cubicBezTo>
                  <a:cubicBezTo>
                    <a:pt x="56" y="55"/>
                    <a:pt x="42" y="62"/>
                    <a:pt x="27" y="68"/>
                  </a:cubicBezTo>
                  <a:cubicBezTo>
                    <a:pt x="20" y="71"/>
                    <a:pt x="13" y="75"/>
                    <a:pt x="5" y="78"/>
                  </a:cubicBezTo>
                  <a:cubicBezTo>
                    <a:pt x="4" y="79"/>
                    <a:pt x="4" y="80"/>
                    <a:pt x="3" y="81"/>
                  </a:cubicBezTo>
                  <a:cubicBezTo>
                    <a:pt x="2" y="81"/>
                    <a:pt x="2" y="81"/>
                    <a:pt x="2" y="81"/>
                  </a:cubicBezTo>
                  <a:cubicBezTo>
                    <a:pt x="1" y="82"/>
                    <a:pt x="0" y="82"/>
                    <a:pt x="0" y="81"/>
                  </a:cubicBezTo>
                  <a:cubicBezTo>
                    <a:pt x="0" y="80"/>
                    <a:pt x="1" y="79"/>
                    <a:pt x="2" y="79"/>
                  </a:cubicBezTo>
                  <a:cubicBezTo>
                    <a:pt x="5" y="75"/>
                    <a:pt x="9" y="73"/>
                    <a:pt x="12" y="69"/>
                  </a:cubicBezTo>
                  <a:cubicBezTo>
                    <a:pt x="19" y="59"/>
                    <a:pt x="27" y="51"/>
                    <a:pt x="36" y="42"/>
                  </a:cubicBezTo>
                  <a:cubicBezTo>
                    <a:pt x="39" y="39"/>
                    <a:pt x="42" y="37"/>
                    <a:pt x="44"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1" name="Freeform 261"/>
            <p:cNvSpPr>
              <a:spLocks/>
            </p:cNvSpPr>
            <p:nvPr userDrawn="1"/>
          </p:nvSpPr>
          <p:spPr bwMode="auto">
            <a:xfrm>
              <a:off x="-2687638" y="6318250"/>
              <a:ext cx="509587" cy="433388"/>
            </a:xfrm>
            <a:custGeom>
              <a:avLst/>
              <a:gdLst>
                <a:gd name="T0" fmla="*/ 78 w 164"/>
                <a:gd name="T1" fmla="*/ 47 h 118"/>
                <a:gd name="T2" fmla="*/ 112 w 164"/>
                <a:gd name="T3" fmla="*/ 28 h 118"/>
                <a:gd name="T4" fmla="*/ 151 w 164"/>
                <a:gd name="T5" fmla="*/ 9 h 118"/>
                <a:gd name="T6" fmla="*/ 164 w 164"/>
                <a:gd name="T7" fmla="*/ 0 h 118"/>
                <a:gd name="T8" fmla="*/ 159 w 164"/>
                <a:gd name="T9" fmla="*/ 10 h 118"/>
                <a:gd name="T10" fmla="*/ 111 w 164"/>
                <a:gd name="T11" fmla="*/ 63 h 118"/>
                <a:gd name="T12" fmla="*/ 46 w 164"/>
                <a:gd name="T13" fmla="*/ 100 h 118"/>
                <a:gd name="T14" fmla="*/ 9 w 164"/>
                <a:gd name="T15" fmla="*/ 113 h 118"/>
                <a:gd name="T16" fmla="*/ 5 w 164"/>
                <a:gd name="T17" fmla="*/ 116 h 118"/>
                <a:gd name="T18" fmla="*/ 3 w 164"/>
                <a:gd name="T19" fmla="*/ 117 h 118"/>
                <a:gd name="T20" fmla="*/ 0 w 164"/>
                <a:gd name="T21" fmla="*/ 117 h 118"/>
                <a:gd name="T22" fmla="*/ 4 w 164"/>
                <a:gd name="T23" fmla="*/ 113 h 118"/>
                <a:gd name="T24" fmla="*/ 21 w 164"/>
                <a:gd name="T25" fmla="*/ 99 h 118"/>
                <a:gd name="T26" fmla="*/ 63 w 164"/>
                <a:gd name="T27" fmla="*/ 59 h 118"/>
                <a:gd name="T28" fmla="*/ 78 w 164"/>
                <a:gd name="T29" fmla="*/ 4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4" h="118">
                  <a:moveTo>
                    <a:pt x="78" y="47"/>
                  </a:moveTo>
                  <a:cubicBezTo>
                    <a:pt x="89" y="40"/>
                    <a:pt x="101" y="34"/>
                    <a:pt x="112" y="28"/>
                  </a:cubicBezTo>
                  <a:cubicBezTo>
                    <a:pt x="125" y="21"/>
                    <a:pt x="138" y="15"/>
                    <a:pt x="151" y="9"/>
                  </a:cubicBezTo>
                  <a:cubicBezTo>
                    <a:pt x="155" y="7"/>
                    <a:pt x="160" y="5"/>
                    <a:pt x="164" y="0"/>
                  </a:cubicBezTo>
                  <a:cubicBezTo>
                    <a:pt x="163" y="5"/>
                    <a:pt x="161" y="7"/>
                    <a:pt x="159" y="10"/>
                  </a:cubicBezTo>
                  <a:cubicBezTo>
                    <a:pt x="143" y="27"/>
                    <a:pt x="126" y="44"/>
                    <a:pt x="111" y="63"/>
                  </a:cubicBezTo>
                  <a:cubicBezTo>
                    <a:pt x="93" y="83"/>
                    <a:pt x="71" y="92"/>
                    <a:pt x="46" y="100"/>
                  </a:cubicBezTo>
                  <a:cubicBezTo>
                    <a:pt x="34" y="103"/>
                    <a:pt x="22" y="108"/>
                    <a:pt x="9" y="113"/>
                  </a:cubicBezTo>
                  <a:cubicBezTo>
                    <a:pt x="8" y="114"/>
                    <a:pt x="6" y="115"/>
                    <a:pt x="5" y="116"/>
                  </a:cubicBezTo>
                  <a:cubicBezTo>
                    <a:pt x="4" y="117"/>
                    <a:pt x="4" y="117"/>
                    <a:pt x="3" y="117"/>
                  </a:cubicBezTo>
                  <a:cubicBezTo>
                    <a:pt x="2" y="118"/>
                    <a:pt x="0" y="118"/>
                    <a:pt x="0" y="117"/>
                  </a:cubicBezTo>
                  <a:cubicBezTo>
                    <a:pt x="0" y="114"/>
                    <a:pt x="2" y="114"/>
                    <a:pt x="4" y="113"/>
                  </a:cubicBezTo>
                  <a:cubicBezTo>
                    <a:pt x="9" y="107"/>
                    <a:pt x="16" y="105"/>
                    <a:pt x="21" y="99"/>
                  </a:cubicBezTo>
                  <a:cubicBezTo>
                    <a:pt x="34" y="85"/>
                    <a:pt x="48" y="72"/>
                    <a:pt x="63" y="59"/>
                  </a:cubicBezTo>
                  <a:cubicBezTo>
                    <a:pt x="68" y="55"/>
                    <a:pt x="75" y="52"/>
                    <a:pt x="7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2" name="Freeform 262"/>
            <p:cNvSpPr>
              <a:spLocks/>
            </p:cNvSpPr>
            <p:nvPr userDrawn="1"/>
          </p:nvSpPr>
          <p:spPr bwMode="auto">
            <a:xfrm>
              <a:off x="-2119313" y="5932488"/>
              <a:ext cx="290512" cy="301625"/>
            </a:xfrm>
            <a:custGeom>
              <a:avLst/>
              <a:gdLst>
                <a:gd name="T0" fmla="*/ 44 w 94"/>
                <a:gd name="T1" fmla="*/ 34 h 82"/>
                <a:gd name="T2" fmla="*/ 64 w 94"/>
                <a:gd name="T3" fmla="*/ 20 h 82"/>
                <a:gd name="T4" fmla="*/ 87 w 94"/>
                <a:gd name="T5" fmla="*/ 7 h 82"/>
                <a:gd name="T6" fmla="*/ 94 w 94"/>
                <a:gd name="T7" fmla="*/ 0 h 82"/>
                <a:gd name="T8" fmla="*/ 92 w 94"/>
                <a:gd name="T9" fmla="*/ 7 h 82"/>
                <a:gd name="T10" fmla="*/ 65 w 94"/>
                <a:gd name="T11" fmla="*/ 42 h 82"/>
                <a:gd name="T12" fmla="*/ 27 w 94"/>
                <a:gd name="T13" fmla="*/ 68 h 82"/>
                <a:gd name="T14" fmla="*/ 5 w 94"/>
                <a:gd name="T15" fmla="*/ 79 h 82"/>
                <a:gd name="T16" fmla="*/ 3 w 94"/>
                <a:gd name="T17" fmla="*/ 81 h 82"/>
                <a:gd name="T18" fmla="*/ 2 w 94"/>
                <a:gd name="T19" fmla="*/ 82 h 82"/>
                <a:gd name="T20" fmla="*/ 0 w 94"/>
                <a:gd name="T21" fmla="*/ 82 h 82"/>
                <a:gd name="T22" fmla="*/ 2 w 94"/>
                <a:gd name="T23" fmla="*/ 79 h 82"/>
                <a:gd name="T24" fmla="*/ 12 w 94"/>
                <a:gd name="T25" fmla="*/ 69 h 82"/>
                <a:gd name="T26" fmla="*/ 36 w 94"/>
                <a:gd name="T27" fmla="*/ 43 h 82"/>
                <a:gd name="T28" fmla="*/ 44 w 94"/>
                <a:gd name="T29" fmla="*/ 3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82">
                  <a:moveTo>
                    <a:pt x="44" y="34"/>
                  </a:moveTo>
                  <a:cubicBezTo>
                    <a:pt x="51" y="29"/>
                    <a:pt x="57" y="25"/>
                    <a:pt x="64" y="20"/>
                  </a:cubicBezTo>
                  <a:cubicBezTo>
                    <a:pt x="71" y="16"/>
                    <a:pt x="79" y="11"/>
                    <a:pt x="87" y="7"/>
                  </a:cubicBezTo>
                  <a:cubicBezTo>
                    <a:pt x="89" y="5"/>
                    <a:pt x="92" y="4"/>
                    <a:pt x="94" y="0"/>
                  </a:cubicBezTo>
                  <a:cubicBezTo>
                    <a:pt x="94" y="4"/>
                    <a:pt x="93" y="5"/>
                    <a:pt x="92" y="7"/>
                  </a:cubicBezTo>
                  <a:cubicBezTo>
                    <a:pt x="83" y="18"/>
                    <a:pt x="74" y="30"/>
                    <a:pt x="65" y="42"/>
                  </a:cubicBezTo>
                  <a:cubicBezTo>
                    <a:pt x="56" y="55"/>
                    <a:pt x="42" y="63"/>
                    <a:pt x="27" y="68"/>
                  </a:cubicBezTo>
                  <a:cubicBezTo>
                    <a:pt x="20" y="71"/>
                    <a:pt x="13" y="75"/>
                    <a:pt x="5" y="79"/>
                  </a:cubicBezTo>
                  <a:cubicBezTo>
                    <a:pt x="4" y="79"/>
                    <a:pt x="4" y="80"/>
                    <a:pt x="3" y="81"/>
                  </a:cubicBezTo>
                  <a:cubicBezTo>
                    <a:pt x="2" y="81"/>
                    <a:pt x="2" y="82"/>
                    <a:pt x="2" y="82"/>
                  </a:cubicBezTo>
                  <a:cubicBezTo>
                    <a:pt x="1" y="82"/>
                    <a:pt x="0" y="82"/>
                    <a:pt x="0" y="82"/>
                  </a:cubicBezTo>
                  <a:cubicBezTo>
                    <a:pt x="0" y="80"/>
                    <a:pt x="1" y="80"/>
                    <a:pt x="2" y="79"/>
                  </a:cubicBezTo>
                  <a:cubicBezTo>
                    <a:pt x="5" y="75"/>
                    <a:pt x="9" y="73"/>
                    <a:pt x="12" y="69"/>
                  </a:cubicBezTo>
                  <a:cubicBezTo>
                    <a:pt x="19" y="60"/>
                    <a:pt x="27" y="51"/>
                    <a:pt x="36" y="43"/>
                  </a:cubicBezTo>
                  <a:cubicBezTo>
                    <a:pt x="38" y="40"/>
                    <a:pt x="42" y="38"/>
                    <a:pt x="4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3" name="Freeform 264"/>
            <p:cNvSpPr>
              <a:spLocks/>
            </p:cNvSpPr>
            <p:nvPr userDrawn="1"/>
          </p:nvSpPr>
          <p:spPr bwMode="auto">
            <a:xfrm>
              <a:off x="-5334000" y="4924425"/>
              <a:ext cx="652462" cy="571500"/>
            </a:xfrm>
            <a:custGeom>
              <a:avLst/>
              <a:gdLst>
                <a:gd name="T0" fmla="*/ 208 w 210"/>
                <a:gd name="T1" fmla="*/ 0 h 156"/>
                <a:gd name="T2" fmla="*/ 197 w 210"/>
                <a:gd name="T3" fmla="*/ 22 h 156"/>
                <a:gd name="T4" fmla="*/ 186 w 210"/>
                <a:gd name="T5" fmla="*/ 34 h 156"/>
                <a:gd name="T6" fmla="*/ 185 w 210"/>
                <a:gd name="T7" fmla="*/ 35 h 156"/>
                <a:gd name="T8" fmla="*/ 128 w 210"/>
                <a:gd name="T9" fmla="*/ 90 h 156"/>
                <a:gd name="T10" fmla="*/ 117 w 210"/>
                <a:gd name="T11" fmla="*/ 100 h 156"/>
                <a:gd name="T12" fmla="*/ 117 w 210"/>
                <a:gd name="T13" fmla="*/ 109 h 156"/>
                <a:gd name="T14" fmla="*/ 108 w 210"/>
                <a:gd name="T15" fmla="*/ 105 h 156"/>
                <a:gd name="T16" fmla="*/ 87 w 210"/>
                <a:gd name="T17" fmla="*/ 122 h 156"/>
                <a:gd name="T18" fmla="*/ 83 w 210"/>
                <a:gd name="T19" fmla="*/ 126 h 156"/>
                <a:gd name="T20" fmla="*/ 30 w 210"/>
                <a:gd name="T21" fmla="*/ 144 h 156"/>
                <a:gd name="T22" fmla="*/ 5 w 210"/>
                <a:gd name="T23" fmla="*/ 154 h 156"/>
                <a:gd name="T24" fmla="*/ 0 w 210"/>
                <a:gd name="T25" fmla="*/ 151 h 156"/>
                <a:gd name="T26" fmla="*/ 107 w 210"/>
                <a:gd name="T27" fmla="*/ 70 h 156"/>
                <a:gd name="T28" fmla="*/ 147 w 210"/>
                <a:gd name="T29" fmla="*/ 42 h 156"/>
                <a:gd name="T30" fmla="*/ 181 w 210"/>
                <a:gd name="T31" fmla="*/ 19 h 156"/>
                <a:gd name="T32" fmla="*/ 208 w 210"/>
                <a:gd name="T33"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0" h="156">
                  <a:moveTo>
                    <a:pt x="208" y="0"/>
                  </a:moveTo>
                  <a:cubicBezTo>
                    <a:pt x="210" y="10"/>
                    <a:pt x="203" y="16"/>
                    <a:pt x="197" y="22"/>
                  </a:cubicBezTo>
                  <a:cubicBezTo>
                    <a:pt x="193" y="26"/>
                    <a:pt x="187" y="28"/>
                    <a:pt x="186" y="34"/>
                  </a:cubicBezTo>
                  <a:cubicBezTo>
                    <a:pt x="186" y="34"/>
                    <a:pt x="185" y="34"/>
                    <a:pt x="185" y="35"/>
                  </a:cubicBezTo>
                  <a:cubicBezTo>
                    <a:pt x="164" y="51"/>
                    <a:pt x="150" y="75"/>
                    <a:pt x="128" y="90"/>
                  </a:cubicBezTo>
                  <a:cubicBezTo>
                    <a:pt x="124" y="92"/>
                    <a:pt x="121" y="97"/>
                    <a:pt x="117" y="100"/>
                  </a:cubicBezTo>
                  <a:cubicBezTo>
                    <a:pt x="110" y="103"/>
                    <a:pt x="120" y="105"/>
                    <a:pt x="117" y="109"/>
                  </a:cubicBezTo>
                  <a:cubicBezTo>
                    <a:pt x="113" y="110"/>
                    <a:pt x="112" y="102"/>
                    <a:pt x="108" y="105"/>
                  </a:cubicBezTo>
                  <a:cubicBezTo>
                    <a:pt x="100" y="110"/>
                    <a:pt x="92" y="114"/>
                    <a:pt x="87" y="122"/>
                  </a:cubicBezTo>
                  <a:cubicBezTo>
                    <a:pt x="86" y="123"/>
                    <a:pt x="85" y="126"/>
                    <a:pt x="83" y="126"/>
                  </a:cubicBezTo>
                  <a:cubicBezTo>
                    <a:pt x="64" y="131"/>
                    <a:pt x="48" y="140"/>
                    <a:pt x="30" y="144"/>
                  </a:cubicBezTo>
                  <a:cubicBezTo>
                    <a:pt x="20" y="146"/>
                    <a:pt x="12" y="148"/>
                    <a:pt x="5" y="154"/>
                  </a:cubicBezTo>
                  <a:cubicBezTo>
                    <a:pt x="2" y="156"/>
                    <a:pt x="0" y="155"/>
                    <a:pt x="0" y="151"/>
                  </a:cubicBezTo>
                  <a:cubicBezTo>
                    <a:pt x="35" y="124"/>
                    <a:pt x="71" y="97"/>
                    <a:pt x="107" y="70"/>
                  </a:cubicBezTo>
                  <a:cubicBezTo>
                    <a:pt x="120" y="60"/>
                    <a:pt x="133" y="50"/>
                    <a:pt x="147" y="42"/>
                  </a:cubicBezTo>
                  <a:cubicBezTo>
                    <a:pt x="157" y="31"/>
                    <a:pt x="168" y="23"/>
                    <a:pt x="181" y="19"/>
                  </a:cubicBezTo>
                  <a:cubicBezTo>
                    <a:pt x="190" y="13"/>
                    <a:pt x="199" y="6"/>
                    <a:pt x="2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4" name="Freeform 265"/>
            <p:cNvSpPr>
              <a:spLocks/>
            </p:cNvSpPr>
            <p:nvPr userDrawn="1"/>
          </p:nvSpPr>
          <p:spPr bwMode="auto">
            <a:xfrm>
              <a:off x="-4579938" y="4127500"/>
              <a:ext cx="588962" cy="665163"/>
            </a:xfrm>
            <a:custGeom>
              <a:avLst/>
              <a:gdLst>
                <a:gd name="T0" fmla="*/ 187 w 190"/>
                <a:gd name="T1" fmla="*/ 0 h 181"/>
                <a:gd name="T2" fmla="*/ 179 w 190"/>
                <a:gd name="T3" fmla="*/ 23 h 181"/>
                <a:gd name="T4" fmla="*/ 169 w 190"/>
                <a:gd name="T5" fmla="*/ 36 h 181"/>
                <a:gd name="T6" fmla="*/ 169 w 190"/>
                <a:gd name="T7" fmla="*/ 37 h 181"/>
                <a:gd name="T8" fmla="*/ 119 w 190"/>
                <a:gd name="T9" fmla="*/ 99 h 181"/>
                <a:gd name="T10" fmla="*/ 109 w 190"/>
                <a:gd name="T11" fmla="*/ 110 h 181"/>
                <a:gd name="T12" fmla="*/ 111 w 190"/>
                <a:gd name="T13" fmla="*/ 119 h 181"/>
                <a:gd name="T14" fmla="*/ 101 w 190"/>
                <a:gd name="T15" fmla="*/ 117 h 181"/>
                <a:gd name="T16" fmla="*/ 82 w 190"/>
                <a:gd name="T17" fmla="*/ 136 h 181"/>
                <a:gd name="T18" fmla="*/ 79 w 190"/>
                <a:gd name="T19" fmla="*/ 141 h 181"/>
                <a:gd name="T20" fmla="*/ 29 w 190"/>
                <a:gd name="T21" fmla="*/ 166 h 181"/>
                <a:gd name="T22" fmla="*/ 5 w 190"/>
                <a:gd name="T23" fmla="*/ 179 h 181"/>
                <a:gd name="T24" fmla="*/ 0 w 190"/>
                <a:gd name="T25" fmla="*/ 176 h 181"/>
                <a:gd name="T26" fmla="*/ 95 w 190"/>
                <a:gd name="T27" fmla="*/ 82 h 181"/>
                <a:gd name="T28" fmla="*/ 132 w 190"/>
                <a:gd name="T29" fmla="*/ 49 h 181"/>
                <a:gd name="T30" fmla="*/ 163 w 190"/>
                <a:gd name="T31" fmla="*/ 22 h 181"/>
                <a:gd name="T32" fmla="*/ 187 w 190"/>
                <a:gd name="T3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0" h="181">
                  <a:moveTo>
                    <a:pt x="187" y="0"/>
                  </a:moveTo>
                  <a:cubicBezTo>
                    <a:pt x="190" y="10"/>
                    <a:pt x="184" y="16"/>
                    <a:pt x="179" y="23"/>
                  </a:cubicBezTo>
                  <a:cubicBezTo>
                    <a:pt x="176" y="27"/>
                    <a:pt x="170" y="30"/>
                    <a:pt x="169" y="36"/>
                  </a:cubicBezTo>
                  <a:cubicBezTo>
                    <a:pt x="169" y="36"/>
                    <a:pt x="169" y="37"/>
                    <a:pt x="169" y="37"/>
                  </a:cubicBezTo>
                  <a:cubicBezTo>
                    <a:pt x="149" y="56"/>
                    <a:pt x="140" y="82"/>
                    <a:pt x="119" y="99"/>
                  </a:cubicBezTo>
                  <a:cubicBezTo>
                    <a:pt x="115" y="102"/>
                    <a:pt x="113" y="107"/>
                    <a:pt x="109" y="110"/>
                  </a:cubicBezTo>
                  <a:cubicBezTo>
                    <a:pt x="103" y="115"/>
                    <a:pt x="114" y="115"/>
                    <a:pt x="111" y="119"/>
                  </a:cubicBezTo>
                  <a:cubicBezTo>
                    <a:pt x="107" y="121"/>
                    <a:pt x="105" y="114"/>
                    <a:pt x="101" y="117"/>
                  </a:cubicBezTo>
                  <a:cubicBezTo>
                    <a:pt x="94" y="123"/>
                    <a:pt x="87" y="128"/>
                    <a:pt x="82" y="136"/>
                  </a:cubicBezTo>
                  <a:cubicBezTo>
                    <a:pt x="81" y="138"/>
                    <a:pt x="81" y="140"/>
                    <a:pt x="79" y="141"/>
                  </a:cubicBezTo>
                  <a:cubicBezTo>
                    <a:pt x="61" y="148"/>
                    <a:pt x="46" y="159"/>
                    <a:pt x="29" y="166"/>
                  </a:cubicBezTo>
                  <a:cubicBezTo>
                    <a:pt x="20" y="169"/>
                    <a:pt x="12" y="172"/>
                    <a:pt x="5" y="179"/>
                  </a:cubicBezTo>
                  <a:cubicBezTo>
                    <a:pt x="3" y="181"/>
                    <a:pt x="1" y="180"/>
                    <a:pt x="0" y="176"/>
                  </a:cubicBezTo>
                  <a:cubicBezTo>
                    <a:pt x="32" y="145"/>
                    <a:pt x="63" y="113"/>
                    <a:pt x="95" y="82"/>
                  </a:cubicBezTo>
                  <a:cubicBezTo>
                    <a:pt x="107" y="71"/>
                    <a:pt x="118" y="59"/>
                    <a:pt x="132" y="49"/>
                  </a:cubicBezTo>
                  <a:cubicBezTo>
                    <a:pt x="140" y="37"/>
                    <a:pt x="150" y="28"/>
                    <a:pt x="163" y="22"/>
                  </a:cubicBezTo>
                  <a:cubicBezTo>
                    <a:pt x="171" y="14"/>
                    <a:pt x="179" y="7"/>
                    <a:pt x="1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5" name="Freeform 266"/>
            <p:cNvSpPr>
              <a:spLocks/>
            </p:cNvSpPr>
            <p:nvPr userDrawn="1"/>
          </p:nvSpPr>
          <p:spPr bwMode="auto">
            <a:xfrm>
              <a:off x="-4117975" y="1390650"/>
              <a:ext cx="447675" cy="808038"/>
            </a:xfrm>
            <a:custGeom>
              <a:avLst/>
              <a:gdLst>
                <a:gd name="T0" fmla="*/ 138 w 144"/>
                <a:gd name="T1" fmla="*/ 0 h 220"/>
                <a:gd name="T2" fmla="*/ 136 w 144"/>
                <a:gd name="T3" fmla="*/ 24 h 220"/>
                <a:gd name="T4" fmla="*/ 130 w 144"/>
                <a:gd name="T5" fmla="*/ 39 h 220"/>
                <a:gd name="T6" fmla="*/ 130 w 144"/>
                <a:gd name="T7" fmla="*/ 40 h 220"/>
                <a:gd name="T8" fmla="*/ 96 w 144"/>
                <a:gd name="T9" fmla="*/ 113 h 220"/>
                <a:gd name="T10" fmla="*/ 90 w 144"/>
                <a:gd name="T11" fmla="*/ 126 h 220"/>
                <a:gd name="T12" fmla="*/ 94 w 144"/>
                <a:gd name="T13" fmla="*/ 134 h 220"/>
                <a:gd name="T14" fmla="*/ 83 w 144"/>
                <a:gd name="T15" fmla="*/ 134 h 220"/>
                <a:gd name="T16" fmla="*/ 70 w 144"/>
                <a:gd name="T17" fmla="*/ 157 h 220"/>
                <a:gd name="T18" fmla="*/ 68 w 144"/>
                <a:gd name="T19" fmla="*/ 163 h 220"/>
                <a:gd name="T20" fmla="*/ 25 w 144"/>
                <a:gd name="T21" fmla="*/ 199 h 220"/>
                <a:gd name="T22" fmla="*/ 5 w 144"/>
                <a:gd name="T23" fmla="*/ 217 h 220"/>
                <a:gd name="T24" fmla="*/ 0 w 144"/>
                <a:gd name="T25" fmla="*/ 216 h 220"/>
                <a:gd name="T26" fmla="*/ 69 w 144"/>
                <a:gd name="T27" fmla="*/ 102 h 220"/>
                <a:gd name="T28" fmla="*/ 97 w 144"/>
                <a:gd name="T29" fmla="*/ 61 h 220"/>
                <a:gd name="T30" fmla="*/ 120 w 144"/>
                <a:gd name="T31" fmla="*/ 27 h 220"/>
                <a:gd name="T32" fmla="*/ 138 w 144"/>
                <a:gd name="T3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220">
                  <a:moveTo>
                    <a:pt x="138" y="0"/>
                  </a:moveTo>
                  <a:cubicBezTo>
                    <a:pt x="144" y="8"/>
                    <a:pt x="139" y="16"/>
                    <a:pt x="136" y="24"/>
                  </a:cubicBezTo>
                  <a:cubicBezTo>
                    <a:pt x="134" y="29"/>
                    <a:pt x="129" y="33"/>
                    <a:pt x="130" y="39"/>
                  </a:cubicBezTo>
                  <a:cubicBezTo>
                    <a:pt x="130" y="39"/>
                    <a:pt x="130" y="40"/>
                    <a:pt x="130" y="40"/>
                  </a:cubicBezTo>
                  <a:cubicBezTo>
                    <a:pt x="115" y="63"/>
                    <a:pt x="112" y="91"/>
                    <a:pt x="96" y="113"/>
                  </a:cubicBezTo>
                  <a:cubicBezTo>
                    <a:pt x="93" y="116"/>
                    <a:pt x="93" y="122"/>
                    <a:pt x="90" y="126"/>
                  </a:cubicBezTo>
                  <a:cubicBezTo>
                    <a:pt x="85" y="131"/>
                    <a:pt x="95" y="130"/>
                    <a:pt x="94" y="134"/>
                  </a:cubicBezTo>
                  <a:cubicBezTo>
                    <a:pt x="90" y="137"/>
                    <a:pt x="86" y="130"/>
                    <a:pt x="83" y="134"/>
                  </a:cubicBezTo>
                  <a:cubicBezTo>
                    <a:pt x="78" y="141"/>
                    <a:pt x="72" y="148"/>
                    <a:pt x="70" y="157"/>
                  </a:cubicBezTo>
                  <a:cubicBezTo>
                    <a:pt x="69" y="159"/>
                    <a:pt x="70" y="162"/>
                    <a:pt x="68" y="163"/>
                  </a:cubicBezTo>
                  <a:cubicBezTo>
                    <a:pt x="52" y="174"/>
                    <a:pt x="40" y="189"/>
                    <a:pt x="25" y="199"/>
                  </a:cubicBezTo>
                  <a:cubicBezTo>
                    <a:pt x="17" y="204"/>
                    <a:pt x="10" y="209"/>
                    <a:pt x="5" y="217"/>
                  </a:cubicBezTo>
                  <a:cubicBezTo>
                    <a:pt x="4" y="220"/>
                    <a:pt x="1" y="219"/>
                    <a:pt x="0" y="216"/>
                  </a:cubicBezTo>
                  <a:cubicBezTo>
                    <a:pt x="23" y="178"/>
                    <a:pt x="46" y="140"/>
                    <a:pt x="69" y="102"/>
                  </a:cubicBezTo>
                  <a:cubicBezTo>
                    <a:pt x="78" y="88"/>
                    <a:pt x="86" y="73"/>
                    <a:pt x="97" y="61"/>
                  </a:cubicBezTo>
                  <a:cubicBezTo>
                    <a:pt x="102" y="48"/>
                    <a:pt x="109" y="36"/>
                    <a:pt x="120" y="27"/>
                  </a:cubicBezTo>
                  <a:cubicBezTo>
                    <a:pt x="126" y="18"/>
                    <a:pt x="132" y="9"/>
                    <a:pt x="1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6" name="Freeform 267"/>
            <p:cNvSpPr>
              <a:spLocks/>
            </p:cNvSpPr>
            <p:nvPr userDrawn="1"/>
          </p:nvSpPr>
          <p:spPr bwMode="auto">
            <a:xfrm>
              <a:off x="-8677275" y="5746750"/>
              <a:ext cx="908050" cy="176213"/>
            </a:xfrm>
            <a:custGeom>
              <a:avLst/>
              <a:gdLst>
                <a:gd name="T0" fmla="*/ 284 w 293"/>
                <a:gd name="T1" fmla="*/ 5 h 48"/>
                <a:gd name="T2" fmla="*/ 221 w 293"/>
                <a:gd name="T3" fmla="*/ 28 h 48"/>
                <a:gd name="T4" fmla="*/ 174 w 293"/>
                <a:gd name="T5" fmla="*/ 41 h 48"/>
                <a:gd name="T6" fmla="*/ 155 w 293"/>
                <a:gd name="T7" fmla="*/ 45 h 48"/>
                <a:gd name="T8" fmla="*/ 127 w 293"/>
                <a:gd name="T9" fmla="*/ 46 h 48"/>
                <a:gd name="T10" fmla="*/ 102 w 293"/>
                <a:gd name="T11" fmla="*/ 40 h 48"/>
                <a:gd name="T12" fmla="*/ 94 w 293"/>
                <a:gd name="T13" fmla="*/ 37 h 48"/>
                <a:gd name="T14" fmla="*/ 48 w 293"/>
                <a:gd name="T15" fmla="*/ 23 h 48"/>
                <a:gd name="T16" fmla="*/ 7 w 293"/>
                <a:gd name="T17" fmla="*/ 7 h 48"/>
                <a:gd name="T18" fmla="*/ 0 w 293"/>
                <a:gd name="T19" fmla="*/ 1 h 48"/>
                <a:gd name="T20" fmla="*/ 17 w 293"/>
                <a:gd name="T21" fmla="*/ 7 h 48"/>
                <a:gd name="T22" fmla="*/ 92 w 293"/>
                <a:gd name="T23" fmla="*/ 32 h 48"/>
                <a:gd name="T24" fmla="*/ 126 w 293"/>
                <a:gd name="T25" fmla="*/ 36 h 48"/>
                <a:gd name="T26" fmla="*/ 131 w 293"/>
                <a:gd name="T27" fmla="*/ 34 h 48"/>
                <a:gd name="T28" fmla="*/ 147 w 293"/>
                <a:gd name="T29" fmla="*/ 26 h 48"/>
                <a:gd name="T30" fmla="*/ 167 w 293"/>
                <a:gd name="T31" fmla="*/ 23 h 48"/>
                <a:gd name="T32" fmla="*/ 170 w 293"/>
                <a:gd name="T33" fmla="*/ 22 h 48"/>
                <a:gd name="T34" fmla="*/ 219 w 293"/>
                <a:gd name="T35" fmla="*/ 16 h 48"/>
                <a:gd name="T36" fmla="*/ 230 w 293"/>
                <a:gd name="T37" fmla="*/ 14 h 48"/>
                <a:gd name="T38" fmla="*/ 293 w 293"/>
                <a:gd name="T39" fmla="*/ 1 h 48"/>
                <a:gd name="T40" fmla="*/ 284 w 293"/>
                <a:gd name="T41"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3" h="48">
                  <a:moveTo>
                    <a:pt x="284" y="5"/>
                  </a:moveTo>
                  <a:cubicBezTo>
                    <a:pt x="262" y="11"/>
                    <a:pt x="242" y="20"/>
                    <a:pt x="221" y="28"/>
                  </a:cubicBezTo>
                  <a:cubicBezTo>
                    <a:pt x="206" y="33"/>
                    <a:pt x="190" y="39"/>
                    <a:pt x="174" y="41"/>
                  </a:cubicBezTo>
                  <a:cubicBezTo>
                    <a:pt x="168" y="42"/>
                    <a:pt x="162" y="44"/>
                    <a:pt x="155" y="45"/>
                  </a:cubicBezTo>
                  <a:cubicBezTo>
                    <a:pt x="146" y="47"/>
                    <a:pt x="136" y="47"/>
                    <a:pt x="127" y="46"/>
                  </a:cubicBezTo>
                  <a:cubicBezTo>
                    <a:pt x="118" y="46"/>
                    <a:pt x="108" y="48"/>
                    <a:pt x="102" y="40"/>
                  </a:cubicBezTo>
                  <a:cubicBezTo>
                    <a:pt x="100" y="38"/>
                    <a:pt x="96" y="37"/>
                    <a:pt x="94" y="37"/>
                  </a:cubicBezTo>
                  <a:cubicBezTo>
                    <a:pt x="77" y="35"/>
                    <a:pt x="63" y="27"/>
                    <a:pt x="48" y="23"/>
                  </a:cubicBezTo>
                  <a:cubicBezTo>
                    <a:pt x="34" y="18"/>
                    <a:pt x="21" y="11"/>
                    <a:pt x="7" y="7"/>
                  </a:cubicBezTo>
                  <a:cubicBezTo>
                    <a:pt x="4" y="6"/>
                    <a:pt x="1" y="4"/>
                    <a:pt x="0" y="1"/>
                  </a:cubicBezTo>
                  <a:cubicBezTo>
                    <a:pt x="6" y="0"/>
                    <a:pt x="11" y="4"/>
                    <a:pt x="17" y="7"/>
                  </a:cubicBezTo>
                  <a:cubicBezTo>
                    <a:pt x="41" y="16"/>
                    <a:pt x="66" y="24"/>
                    <a:pt x="92" y="32"/>
                  </a:cubicBezTo>
                  <a:cubicBezTo>
                    <a:pt x="103" y="35"/>
                    <a:pt x="115" y="29"/>
                    <a:pt x="126" y="36"/>
                  </a:cubicBezTo>
                  <a:cubicBezTo>
                    <a:pt x="128" y="37"/>
                    <a:pt x="131" y="35"/>
                    <a:pt x="131" y="34"/>
                  </a:cubicBezTo>
                  <a:cubicBezTo>
                    <a:pt x="134" y="25"/>
                    <a:pt x="141" y="25"/>
                    <a:pt x="147" y="26"/>
                  </a:cubicBezTo>
                  <a:cubicBezTo>
                    <a:pt x="155" y="27"/>
                    <a:pt x="161" y="26"/>
                    <a:pt x="167" y="23"/>
                  </a:cubicBezTo>
                  <a:cubicBezTo>
                    <a:pt x="168" y="23"/>
                    <a:pt x="169" y="22"/>
                    <a:pt x="170" y="22"/>
                  </a:cubicBezTo>
                  <a:cubicBezTo>
                    <a:pt x="187" y="25"/>
                    <a:pt x="203" y="16"/>
                    <a:pt x="219" y="16"/>
                  </a:cubicBezTo>
                  <a:cubicBezTo>
                    <a:pt x="223" y="16"/>
                    <a:pt x="227" y="15"/>
                    <a:pt x="230" y="14"/>
                  </a:cubicBezTo>
                  <a:cubicBezTo>
                    <a:pt x="250" y="6"/>
                    <a:pt x="272" y="4"/>
                    <a:pt x="293" y="1"/>
                  </a:cubicBezTo>
                  <a:cubicBezTo>
                    <a:pt x="290" y="3"/>
                    <a:pt x="287" y="4"/>
                    <a:pt x="28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7" name="Freeform 268"/>
            <p:cNvSpPr>
              <a:spLocks/>
            </p:cNvSpPr>
            <p:nvPr userDrawn="1"/>
          </p:nvSpPr>
          <p:spPr bwMode="auto">
            <a:xfrm>
              <a:off x="-5581650" y="4868863"/>
              <a:ext cx="65087" cy="55563"/>
            </a:xfrm>
            <a:custGeom>
              <a:avLst/>
              <a:gdLst>
                <a:gd name="T0" fmla="*/ 8 w 21"/>
                <a:gd name="T1" fmla="*/ 11 h 15"/>
                <a:gd name="T2" fmla="*/ 0 w 21"/>
                <a:gd name="T3" fmla="*/ 11 h 15"/>
                <a:gd name="T4" fmla="*/ 15 w 21"/>
                <a:gd name="T5" fmla="*/ 2 h 15"/>
                <a:gd name="T6" fmla="*/ 19 w 21"/>
                <a:gd name="T7" fmla="*/ 6 h 15"/>
                <a:gd name="T8" fmla="*/ 19 w 21"/>
                <a:gd name="T9" fmla="*/ 6 h 15"/>
                <a:gd name="T10" fmla="*/ 8 w 21"/>
                <a:gd name="T11" fmla="*/ 11 h 15"/>
              </a:gdLst>
              <a:ahLst/>
              <a:cxnLst>
                <a:cxn ang="0">
                  <a:pos x="T0" y="T1"/>
                </a:cxn>
                <a:cxn ang="0">
                  <a:pos x="T2" y="T3"/>
                </a:cxn>
                <a:cxn ang="0">
                  <a:pos x="T4" y="T5"/>
                </a:cxn>
                <a:cxn ang="0">
                  <a:pos x="T6" y="T7"/>
                </a:cxn>
                <a:cxn ang="0">
                  <a:pos x="T8" y="T9"/>
                </a:cxn>
                <a:cxn ang="0">
                  <a:pos x="T10" y="T11"/>
                </a:cxn>
              </a:cxnLst>
              <a:rect l="0" t="0" r="r" b="b"/>
              <a:pathLst>
                <a:path w="21" h="15">
                  <a:moveTo>
                    <a:pt x="8" y="11"/>
                  </a:moveTo>
                  <a:cubicBezTo>
                    <a:pt x="5" y="12"/>
                    <a:pt x="3" y="15"/>
                    <a:pt x="0" y="11"/>
                  </a:cubicBezTo>
                  <a:cubicBezTo>
                    <a:pt x="5" y="7"/>
                    <a:pt x="12" y="7"/>
                    <a:pt x="15" y="2"/>
                  </a:cubicBezTo>
                  <a:cubicBezTo>
                    <a:pt x="20" y="0"/>
                    <a:pt x="21" y="2"/>
                    <a:pt x="19" y="6"/>
                  </a:cubicBezTo>
                  <a:cubicBezTo>
                    <a:pt x="19" y="6"/>
                    <a:pt x="19" y="6"/>
                    <a:pt x="19" y="6"/>
                  </a:cubicBezTo>
                  <a:cubicBezTo>
                    <a:pt x="15" y="6"/>
                    <a:pt x="12"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8" name="Freeform 269"/>
            <p:cNvSpPr>
              <a:spLocks/>
            </p:cNvSpPr>
            <p:nvPr userDrawn="1"/>
          </p:nvSpPr>
          <p:spPr bwMode="auto">
            <a:xfrm>
              <a:off x="-5535613" y="4854575"/>
              <a:ext cx="47625" cy="36513"/>
            </a:xfrm>
            <a:custGeom>
              <a:avLst/>
              <a:gdLst>
                <a:gd name="T0" fmla="*/ 4 w 15"/>
                <a:gd name="T1" fmla="*/ 10 h 10"/>
                <a:gd name="T2" fmla="*/ 0 w 15"/>
                <a:gd name="T3" fmla="*/ 6 h 10"/>
                <a:gd name="T4" fmla="*/ 15 w 15"/>
                <a:gd name="T5" fmla="*/ 0 h 10"/>
                <a:gd name="T6" fmla="*/ 4 w 15"/>
                <a:gd name="T7" fmla="*/ 10 h 10"/>
              </a:gdLst>
              <a:ahLst/>
              <a:cxnLst>
                <a:cxn ang="0">
                  <a:pos x="T0" y="T1"/>
                </a:cxn>
                <a:cxn ang="0">
                  <a:pos x="T2" y="T3"/>
                </a:cxn>
                <a:cxn ang="0">
                  <a:pos x="T4" y="T5"/>
                </a:cxn>
                <a:cxn ang="0">
                  <a:pos x="T6" y="T7"/>
                </a:cxn>
              </a:cxnLst>
              <a:rect l="0" t="0" r="r" b="b"/>
              <a:pathLst>
                <a:path w="15" h="10">
                  <a:moveTo>
                    <a:pt x="4" y="10"/>
                  </a:moveTo>
                  <a:cubicBezTo>
                    <a:pt x="4" y="7"/>
                    <a:pt x="3" y="6"/>
                    <a:pt x="0" y="6"/>
                  </a:cubicBezTo>
                  <a:cubicBezTo>
                    <a:pt x="4" y="2"/>
                    <a:pt x="9" y="2"/>
                    <a:pt x="15" y="0"/>
                  </a:cubicBezTo>
                  <a:cubicBezTo>
                    <a:pt x="12" y="6"/>
                    <a:pt x="7" y="7"/>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9" name="Freeform 270"/>
            <p:cNvSpPr>
              <a:spLocks/>
            </p:cNvSpPr>
            <p:nvPr userDrawn="1"/>
          </p:nvSpPr>
          <p:spPr bwMode="auto">
            <a:xfrm>
              <a:off x="-6602413" y="6080125"/>
              <a:ext cx="34925" cy="22225"/>
            </a:xfrm>
            <a:custGeom>
              <a:avLst/>
              <a:gdLst>
                <a:gd name="T0" fmla="*/ 2 w 11"/>
                <a:gd name="T1" fmla="*/ 6 h 6"/>
                <a:gd name="T2" fmla="*/ 0 w 11"/>
                <a:gd name="T3" fmla="*/ 3 h 6"/>
                <a:gd name="T4" fmla="*/ 8 w 11"/>
                <a:gd name="T5" fmla="*/ 1 h 6"/>
                <a:gd name="T6" fmla="*/ 10 w 11"/>
                <a:gd name="T7" fmla="*/ 2 h 6"/>
                <a:gd name="T8" fmla="*/ 2 w 11"/>
                <a:gd name="T9" fmla="*/ 6 h 6"/>
              </a:gdLst>
              <a:ahLst/>
              <a:cxnLst>
                <a:cxn ang="0">
                  <a:pos x="T0" y="T1"/>
                </a:cxn>
                <a:cxn ang="0">
                  <a:pos x="T2" y="T3"/>
                </a:cxn>
                <a:cxn ang="0">
                  <a:pos x="T4" y="T5"/>
                </a:cxn>
                <a:cxn ang="0">
                  <a:pos x="T6" y="T7"/>
                </a:cxn>
                <a:cxn ang="0">
                  <a:pos x="T8" y="T9"/>
                </a:cxn>
              </a:cxnLst>
              <a:rect l="0" t="0" r="r" b="b"/>
              <a:pathLst>
                <a:path w="11" h="6">
                  <a:moveTo>
                    <a:pt x="2" y="6"/>
                  </a:moveTo>
                  <a:cubicBezTo>
                    <a:pt x="3" y="4"/>
                    <a:pt x="4" y="2"/>
                    <a:pt x="0" y="3"/>
                  </a:cubicBezTo>
                  <a:cubicBezTo>
                    <a:pt x="2" y="0"/>
                    <a:pt x="5" y="1"/>
                    <a:pt x="8" y="1"/>
                  </a:cubicBezTo>
                  <a:cubicBezTo>
                    <a:pt x="9" y="1"/>
                    <a:pt x="11" y="1"/>
                    <a:pt x="10" y="2"/>
                  </a:cubicBezTo>
                  <a:cubicBezTo>
                    <a:pt x="8" y="4"/>
                    <a:pt x="5"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0" name="Freeform 271"/>
            <p:cNvSpPr>
              <a:spLocks/>
            </p:cNvSpPr>
            <p:nvPr userDrawn="1"/>
          </p:nvSpPr>
          <p:spPr bwMode="auto">
            <a:xfrm>
              <a:off x="-6630988" y="5459413"/>
              <a:ext cx="34925" cy="19050"/>
            </a:xfrm>
            <a:custGeom>
              <a:avLst/>
              <a:gdLst>
                <a:gd name="T0" fmla="*/ 11 w 11"/>
                <a:gd name="T1" fmla="*/ 1 h 5"/>
                <a:gd name="T2" fmla="*/ 0 w 11"/>
                <a:gd name="T3" fmla="*/ 3 h 5"/>
                <a:gd name="T4" fmla="*/ 11 w 11"/>
                <a:gd name="T5" fmla="*/ 1 h 5"/>
              </a:gdLst>
              <a:ahLst/>
              <a:cxnLst>
                <a:cxn ang="0">
                  <a:pos x="T0" y="T1"/>
                </a:cxn>
                <a:cxn ang="0">
                  <a:pos x="T2" y="T3"/>
                </a:cxn>
                <a:cxn ang="0">
                  <a:pos x="T4" y="T5"/>
                </a:cxn>
              </a:cxnLst>
              <a:rect l="0" t="0" r="r" b="b"/>
              <a:pathLst>
                <a:path w="11" h="5">
                  <a:moveTo>
                    <a:pt x="11" y="1"/>
                  </a:moveTo>
                  <a:cubicBezTo>
                    <a:pt x="8" y="5"/>
                    <a:pt x="4" y="3"/>
                    <a:pt x="0" y="3"/>
                  </a:cubicBezTo>
                  <a:cubicBezTo>
                    <a:pt x="3" y="0"/>
                    <a:pt x="7" y="2"/>
                    <a:pt x="1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1" name="Freeform 272"/>
            <p:cNvSpPr>
              <a:spLocks/>
            </p:cNvSpPr>
            <p:nvPr userDrawn="1"/>
          </p:nvSpPr>
          <p:spPr bwMode="auto">
            <a:xfrm>
              <a:off x="-6530975" y="5441950"/>
              <a:ext cx="15875" cy="17463"/>
            </a:xfrm>
            <a:custGeom>
              <a:avLst/>
              <a:gdLst>
                <a:gd name="T0" fmla="*/ 0 w 5"/>
                <a:gd name="T1" fmla="*/ 5 h 5"/>
                <a:gd name="T2" fmla="*/ 0 w 5"/>
                <a:gd name="T3" fmla="*/ 3 h 5"/>
                <a:gd name="T4" fmla="*/ 4 w 5"/>
                <a:gd name="T5" fmla="*/ 2 h 5"/>
                <a:gd name="T6" fmla="*/ 0 w 5"/>
                <a:gd name="T7" fmla="*/ 5 h 5"/>
              </a:gdLst>
              <a:ahLst/>
              <a:cxnLst>
                <a:cxn ang="0">
                  <a:pos x="T0" y="T1"/>
                </a:cxn>
                <a:cxn ang="0">
                  <a:pos x="T2" y="T3"/>
                </a:cxn>
                <a:cxn ang="0">
                  <a:pos x="T4" y="T5"/>
                </a:cxn>
                <a:cxn ang="0">
                  <a:pos x="T6" y="T7"/>
                </a:cxn>
              </a:cxnLst>
              <a:rect l="0" t="0" r="r" b="b"/>
              <a:pathLst>
                <a:path w="5" h="5">
                  <a:moveTo>
                    <a:pt x="0" y="5"/>
                  </a:moveTo>
                  <a:cubicBezTo>
                    <a:pt x="0" y="4"/>
                    <a:pt x="0" y="3"/>
                    <a:pt x="0" y="3"/>
                  </a:cubicBezTo>
                  <a:cubicBezTo>
                    <a:pt x="1" y="1"/>
                    <a:pt x="3" y="0"/>
                    <a:pt x="4" y="2"/>
                  </a:cubicBezTo>
                  <a:cubicBezTo>
                    <a:pt x="5" y="4"/>
                    <a:pt x="2" y="4"/>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2" name="Freeform 273"/>
            <p:cNvSpPr>
              <a:spLocks/>
            </p:cNvSpPr>
            <p:nvPr userDrawn="1"/>
          </p:nvSpPr>
          <p:spPr bwMode="auto">
            <a:xfrm>
              <a:off x="-11807825" y="4197350"/>
              <a:ext cx="1157287" cy="635000"/>
            </a:xfrm>
            <a:custGeom>
              <a:avLst/>
              <a:gdLst>
                <a:gd name="T0" fmla="*/ 60 w 373"/>
                <a:gd name="T1" fmla="*/ 39 h 173"/>
                <a:gd name="T2" fmla="*/ 59 w 373"/>
                <a:gd name="T3" fmla="*/ 33 h 173"/>
                <a:gd name="T4" fmla="*/ 0 w 373"/>
                <a:gd name="T5" fmla="*/ 3 h 173"/>
                <a:gd name="T6" fmla="*/ 17 w 373"/>
                <a:gd name="T7" fmla="*/ 6 h 173"/>
                <a:gd name="T8" fmla="*/ 81 w 373"/>
                <a:gd name="T9" fmla="*/ 26 h 173"/>
                <a:gd name="T10" fmla="*/ 150 w 373"/>
                <a:gd name="T11" fmla="*/ 42 h 173"/>
                <a:gd name="T12" fmla="*/ 156 w 373"/>
                <a:gd name="T13" fmla="*/ 45 h 173"/>
                <a:gd name="T14" fmla="*/ 146 w 373"/>
                <a:gd name="T15" fmla="*/ 45 h 173"/>
                <a:gd name="T16" fmla="*/ 179 w 373"/>
                <a:gd name="T17" fmla="*/ 56 h 173"/>
                <a:gd name="T18" fmla="*/ 186 w 373"/>
                <a:gd name="T19" fmla="*/ 59 h 173"/>
                <a:gd name="T20" fmla="*/ 229 w 373"/>
                <a:gd name="T21" fmla="*/ 79 h 173"/>
                <a:gd name="T22" fmla="*/ 297 w 373"/>
                <a:gd name="T23" fmla="*/ 115 h 173"/>
                <a:gd name="T24" fmla="*/ 343 w 373"/>
                <a:gd name="T25" fmla="*/ 142 h 173"/>
                <a:gd name="T26" fmla="*/ 351 w 373"/>
                <a:gd name="T27" fmla="*/ 150 h 173"/>
                <a:gd name="T28" fmla="*/ 362 w 373"/>
                <a:gd name="T29" fmla="*/ 159 h 173"/>
                <a:gd name="T30" fmla="*/ 369 w 373"/>
                <a:gd name="T31" fmla="*/ 164 h 173"/>
                <a:gd name="T32" fmla="*/ 370 w 373"/>
                <a:gd name="T33" fmla="*/ 171 h 173"/>
                <a:gd name="T34" fmla="*/ 363 w 373"/>
                <a:gd name="T35" fmla="*/ 170 h 173"/>
                <a:gd name="T36" fmla="*/ 280 w 373"/>
                <a:gd name="T37" fmla="*/ 121 h 173"/>
                <a:gd name="T38" fmla="*/ 217 w 373"/>
                <a:gd name="T39" fmla="*/ 92 h 173"/>
                <a:gd name="T40" fmla="*/ 185 w 373"/>
                <a:gd name="T41" fmla="*/ 78 h 173"/>
                <a:gd name="T42" fmla="*/ 144 w 373"/>
                <a:gd name="T43" fmla="*/ 66 h 173"/>
                <a:gd name="T44" fmla="*/ 103 w 373"/>
                <a:gd name="T45" fmla="*/ 58 h 173"/>
                <a:gd name="T46" fmla="*/ 70 w 373"/>
                <a:gd name="T47" fmla="*/ 44 h 173"/>
                <a:gd name="T48" fmla="*/ 60 w 373"/>
                <a:gd name="T49" fmla="*/ 3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3" h="173">
                  <a:moveTo>
                    <a:pt x="60" y="39"/>
                  </a:moveTo>
                  <a:cubicBezTo>
                    <a:pt x="65" y="36"/>
                    <a:pt x="62" y="35"/>
                    <a:pt x="59" y="33"/>
                  </a:cubicBezTo>
                  <a:cubicBezTo>
                    <a:pt x="40" y="24"/>
                    <a:pt x="22" y="13"/>
                    <a:pt x="0" y="3"/>
                  </a:cubicBezTo>
                  <a:cubicBezTo>
                    <a:pt x="8" y="0"/>
                    <a:pt x="13" y="4"/>
                    <a:pt x="17" y="6"/>
                  </a:cubicBezTo>
                  <a:cubicBezTo>
                    <a:pt x="38" y="15"/>
                    <a:pt x="59" y="20"/>
                    <a:pt x="81" y="26"/>
                  </a:cubicBezTo>
                  <a:cubicBezTo>
                    <a:pt x="104" y="32"/>
                    <a:pt x="127" y="37"/>
                    <a:pt x="150" y="42"/>
                  </a:cubicBezTo>
                  <a:cubicBezTo>
                    <a:pt x="152" y="43"/>
                    <a:pt x="155" y="43"/>
                    <a:pt x="156" y="45"/>
                  </a:cubicBezTo>
                  <a:cubicBezTo>
                    <a:pt x="154" y="45"/>
                    <a:pt x="151" y="45"/>
                    <a:pt x="146" y="45"/>
                  </a:cubicBezTo>
                  <a:cubicBezTo>
                    <a:pt x="158" y="51"/>
                    <a:pt x="169" y="53"/>
                    <a:pt x="179" y="56"/>
                  </a:cubicBezTo>
                  <a:cubicBezTo>
                    <a:pt x="181" y="57"/>
                    <a:pt x="184" y="57"/>
                    <a:pt x="186" y="59"/>
                  </a:cubicBezTo>
                  <a:cubicBezTo>
                    <a:pt x="196" y="74"/>
                    <a:pt x="216" y="70"/>
                    <a:pt x="229" y="79"/>
                  </a:cubicBezTo>
                  <a:cubicBezTo>
                    <a:pt x="251" y="94"/>
                    <a:pt x="277" y="99"/>
                    <a:pt x="297" y="115"/>
                  </a:cubicBezTo>
                  <a:cubicBezTo>
                    <a:pt x="312" y="126"/>
                    <a:pt x="330" y="129"/>
                    <a:pt x="343" y="142"/>
                  </a:cubicBezTo>
                  <a:cubicBezTo>
                    <a:pt x="346" y="145"/>
                    <a:pt x="349" y="147"/>
                    <a:pt x="351" y="150"/>
                  </a:cubicBezTo>
                  <a:cubicBezTo>
                    <a:pt x="354" y="154"/>
                    <a:pt x="356" y="158"/>
                    <a:pt x="362" y="159"/>
                  </a:cubicBezTo>
                  <a:cubicBezTo>
                    <a:pt x="365" y="159"/>
                    <a:pt x="367" y="162"/>
                    <a:pt x="369" y="164"/>
                  </a:cubicBezTo>
                  <a:cubicBezTo>
                    <a:pt x="370" y="166"/>
                    <a:pt x="373" y="168"/>
                    <a:pt x="370" y="171"/>
                  </a:cubicBezTo>
                  <a:cubicBezTo>
                    <a:pt x="368" y="173"/>
                    <a:pt x="366" y="171"/>
                    <a:pt x="363" y="170"/>
                  </a:cubicBezTo>
                  <a:cubicBezTo>
                    <a:pt x="334" y="156"/>
                    <a:pt x="309" y="136"/>
                    <a:pt x="280" y="121"/>
                  </a:cubicBezTo>
                  <a:cubicBezTo>
                    <a:pt x="260" y="110"/>
                    <a:pt x="239" y="100"/>
                    <a:pt x="217" y="92"/>
                  </a:cubicBezTo>
                  <a:cubicBezTo>
                    <a:pt x="206" y="88"/>
                    <a:pt x="196" y="83"/>
                    <a:pt x="185" y="78"/>
                  </a:cubicBezTo>
                  <a:cubicBezTo>
                    <a:pt x="171" y="73"/>
                    <a:pt x="157" y="71"/>
                    <a:pt x="144" y="66"/>
                  </a:cubicBezTo>
                  <a:cubicBezTo>
                    <a:pt x="130" y="61"/>
                    <a:pt x="116" y="59"/>
                    <a:pt x="103" y="58"/>
                  </a:cubicBezTo>
                  <a:cubicBezTo>
                    <a:pt x="91" y="56"/>
                    <a:pt x="81" y="48"/>
                    <a:pt x="70" y="44"/>
                  </a:cubicBezTo>
                  <a:cubicBezTo>
                    <a:pt x="66" y="42"/>
                    <a:pt x="62" y="42"/>
                    <a:pt x="6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3" name="Freeform 274"/>
            <p:cNvSpPr>
              <a:spLocks/>
            </p:cNvSpPr>
            <p:nvPr userDrawn="1"/>
          </p:nvSpPr>
          <p:spPr bwMode="auto">
            <a:xfrm>
              <a:off x="-11299825" y="4348163"/>
              <a:ext cx="1014412" cy="461963"/>
            </a:xfrm>
            <a:custGeom>
              <a:avLst/>
              <a:gdLst>
                <a:gd name="T0" fmla="*/ 58 w 327"/>
                <a:gd name="T1" fmla="*/ 8 h 126"/>
                <a:gd name="T2" fmla="*/ 73 w 327"/>
                <a:gd name="T3" fmla="*/ 12 h 126"/>
                <a:gd name="T4" fmla="*/ 81 w 327"/>
                <a:gd name="T5" fmla="*/ 12 h 126"/>
                <a:gd name="T6" fmla="*/ 96 w 327"/>
                <a:gd name="T7" fmla="*/ 13 h 126"/>
                <a:gd name="T8" fmla="*/ 102 w 327"/>
                <a:gd name="T9" fmla="*/ 15 h 126"/>
                <a:gd name="T10" fmla="*/ 130 w 327"/>
                <a:gd name="T11" fmla="*/ 19 h 126"/>
                <a:gd name="T12" fmla="*/ 123 w 327"/>
                <a:gd name="T13" fmla="*/ 19 h 126"/>
                <a:gd name="T14" fmla="*/ 130 w 327"/>
                <a:gd name="T15" fmla="*/ 33 h 126"/>
                <a:gd name="T16" fmla="*/ 146 w 327"/>
                <a:gd name="T17" fmla="*/ 30 h 126"/>
                <a:gd name="T18" fmla="*/ 171 w 327"/>
                <a:gd name="T19" fmla="*/ 38 h 126"/>
                <a:gd name="T20" fmla="*/ 178 w 327"/>
                <a:gd name="T21" fmla="*/ 42 h 126"/>
                <a:gd name="T22" fmla="*/ 190 w 327"/>
                <a:gd name="T23" fmla="*/ 47 h 126"/>
                <a:gd name="T24" fmla="*/ 203 w 327"/>
                <a:gd name="T25" fmla="*/ 51 h 126"/>
                <a:gd name="T26" fmla="*/ 224 w 327"/>
                <a:gd name="T27" fmla="*/ 60 h 126"/>
                <a:gd name="T28" fmla="*/ 225 w 327"/>
                <a:gd name="T29" fmla="*/ 61 h 126"/>
                <a:gd name="T30" fmla="*/ 245 w 327"/>
                <a:gd name="T31" fmla="*/ 71 h 126"/>
                <a:gd name="T32" fmla="*/ 268 w 327"/>
                <a:gd name="T33" fmla="*/ 84 h 126"/>
                <a:gd name="T34" fmla="*/ 313 w 327"/>
                <a:gd name="T35" fmla="*/ 107 h 126"/>
                <a:gd name="T36" fmla="*/ 325 w 327"/>
                <a:gd name="T37" fmla="*/ 119 h 126"/>
                <a:gd name="T38" fmla="*/ 322 w 327"/>
                <a:gd name="T39" fmla="*/ 125 h 126"/>
                <a:gd name="T40" fmla="*/ 300 w 327"/>
                <a:gd name="T41" fmla="*/ 119 h 126"/>
                <a:gd name="T42" fmla="*/ 298 w 327"/>
                <a:gd name="T43" fmla="*/ 111 h 126"/>
                <a:gd name="T44" fmla="*/ 288 w 327"/>
                <a:gd name="T45" fmla="*/ 107 h 126"/>
                <a:gd name="T46" fmla="*/ 273 w 327"/>
                <a:gd name="T47" fmla="*/ 98 h 126"/>
                <a:gd name="T48" fmla="*/ 237 w 327"/>
                <a:gd name="T49" fmla="*/ 80 h 126"/>
                <a:gd name="T50" fmla="*/ 227 w 327"/>
                <a:gd name="T51" fmla="*/ 75 h 126"/>
                <a:gd name="T52" fmla="*/ 202 w 327"/>
                <a:gd name="T53" fmla="*/ 63 h 126"/>
                <a:gd name="T54" fmla="*/ 171 w 327"/>
                <a:gd name="T55" fmla="*/ 52 h 126"/>
                <a:gd name="T56" fmla="*/ 152 w 327"/>
                <a:gd name="T57" fmla="*/ 41 h 126"/>
                <a:gd name="T58" fmla="*/ 148 w 327"/>
                <a:gd name="T59" fmla="*/ 40 h 126"/>
                <a:gd name="T60" fmla="*/ 100 w 327"/>
                <a:gd name="T61" fmla="*/ 29 h 126"/>
                <a:gd name="T62" fmla="*/ 92 w 327"/>
                <a:gd name="T63" fmla="*/ 25 h 126"/>
                <a:gd name="T64" fmla="*/ 87 w 327"/>
                <a:gd name="T65" fmla="*/ 26 h 126"/>
                <a:gd name="T66" fmla="*/ 74 w 327"/>
                <a:gd name="T67" fmla="*/ 27 h 126"/>
                <a:gd name="T68" fmla="*/ 48 w 327"/>
                <a:gd name="T69" fmla="*/ 17 h 126"/>
                <a:gd name="T70" fmla="*/ 21 w 327"/>
                <a:gd name="T71" fmla="*/ 11 h 126"/>
                <a:gd name="T72" fmla="*/ 19 w 327"/>
                <a:gd name="T73" fmla="*/ 12 h 126"/>
                <a:gd name="T74" fmla="*/ 7 w 327"/>
                <a:gd name="T75" fmla="*/ 8 h 126"/>
                <a:gd name="T76" fmla="*/ 2 w 327"/>
                <a:gd name="T77" fmla="*/ 1 h 126"/>
                <a:gd name="T78" fmla="*/ 58 w 327"/>
                <a:gd name="T79" fmla="*/ 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126">
                  <a:moveTo>
                    <a:pt x="58" y="8"/>
                  </a:moveTo>
                  <a:cubicBezTo>
                    <a:pt x="63" y="12"/>
                    <a:pt x="69" y="7"/>
                    <a:pt x="73" y="12"/>
                  </a:cubicBezTo>
                  <a:cubicBezTo>
                    <a:pt x="76" y="13"/>
                    <a:pt x="78" y="15"/>
                    <a:pt x="81" y="12"/>
                  </a:cubicBezTo>
                  <a:cubicBezTo>
                    <a:pt x="86" y="12"/>
                    <a:pt x="91" y="13"/>
                    <a:pt x="96" y="13"/>
                  </a:cubicBezTo>
                  <a:cubicBezTo>
                    <a:pt x="98" y="14"/>
                    <a:pt x="100" y="15"/>
                    <a:pt x="102" y="15"/>
                  </a:cubicBezTo>
                  <a:cubicBezTo>
                    <a:pt x="110" y="12"/>
                    <a:pt x="126" y="15"/>
                    <a:pt x="130" y="19"/>
                  </a:cubicBezTo>
                  <a:cubicBezTo>
                    <a:pt x="128" y="19"/>
                    <a:pt x="125" y="19"/>
                    <a:pt x="123" y="19"/>
                  </a:cubicBezTo>
                  <a:cubicBezTo>
                    <a:pt x="129" y="21"/>
                    <a:pt x="128" y="27"/>
                    <a:pt x="130" y="33"/>
                  </a:cubicBezTo>
                  <a:cubicBezTo>
                    <a:pt x="135" y="27"/>
                    <a:pt x="139" y="27"/>
                    <a:pt x="146" y="30"/>
                  </a:cubicBezTo>
                  <a:cubicBezTo>
                    <a:pt x="154" y="33"/>
                    <a:pt x="163" y="34"/>
                    <a:pt x="171" y="38"/>
                  </a:cubicBezTo>
                  <a:cubicBezTo>
                    <a:pt x="173" y="39"/>
                    <a:pt x="177" y="40"/>
                    <a:pt x="178" y="42"/>
                  </a:cubicBezTo>
                  <a:cubicBezTo>
                    <a:pt x="181" y="47"/>
                    <a:pt x="183" y="51"/>
                    <a:pt x="190" y="47"/>
                  </a:cubicBezTo>
                  <a:cubicBezTo>
                    <a:pt x="193" y="45"/>
                    <a:pt x="199" y="49"/>
                    <a:pt x="203" y="51"/>
                  </a:cubicBezTo>
                  <a:cubicBezTo>
                    <a:pt x="210" y="54"/>
                    <a:pt x="217" y="57"/>
                    <a:pt x="224" y="60"/>
                  </a:cubicBezTo>
                  <a:cubicBezTo>
                    <a:pt x="225" y="61"/>
                    <a:pt x="225" y="61"/>
                    <a:pt x="225" y="61"/>
                  </a:cubicBezTo>
                  <a:cubicBezTo>
                    <a:pt x="229" y="69"/>
                    <a:pt x="237" y="69"/>
                    <a:pt x="245" y="71"/>
                  </a:cubicBezTo>
                  <a:cubicBezTo>
                    <a:pt x="253" y="73"/>
                    <a:pt x="261" y="78"/>
                    <a:pt x="268" y="84"/>
                  </a:cubicBezTo>
                  <a:cubicBezTo>
                    <a:pt x="281" y="95"/>
                    <a:pt x="299" y="97"/>
                    <a:pt x="313" y="107"/>
                  </a:cubicBezTo>
                  <a:cubicBezTo>
                    <a:pt x="317" y="111"/>
                    <a:pt x="322" y="114"/>
                    <a:pt x="325" y="119"/>
                  </a:cubicBezTo>
                  <a:cubicBezTo>
                    <a:pt x="327" y="123"/>
                    <a:pt x="326" y="125"/>
                    <a:pt x="322" y="125"/>
                  </a:cubicBezTo>
                  <a:cubicBezTo>
                    <a:pt x="314" y="126"/>
                    <a:pt x="307" y="124"/>
                    <a:pt x="300" y="119"/>
                  </a:cubicBezTo>
                  <a:cubicBezTo>
                    <a:pt x="304" y="115"/>
                    <a:pt x="301" y="113"/>
                    <a:pt x="298" y="111"/>
                  </a:cubicBezTo>
                  <a:cubicBezTo>
                    <a:pt x="295" y="109"/>
                    <a:pt x="292" y="107"/>
                    <a:pt x="288" y="107"/>
                  </a:cubicBezTo>
                  <a:cubicBezTo>
                    <a:pt x="282" y="106"/>
                    <a:pt x="278" y="102"/>
                    <a:pt x="273" y="98"/>
                  </a:cubicBezTo>
                  <a:cubicBezTo>
                    <a:pt x="262" y="90"/>
                    <a:pt x="252" y="81"/>
                    <a:pt x="237" y="80"/>
                  </a:cubicBezTo>
                  <a:cubicBezTo>
                    <a:pt x="233" y="80"/>
                    <a:pt x="230" y="78"/>
                    <a:pt x="227" y="75"/>
                  </a:cubicBezTo>
                  <a:cubicBezTo>
                    <a:pt x="220" y="68"/>
                    <a:pt x="211" y="66"/>
                    <a:pt x="202" y="63"/>
                  </a:cubicBezTo>
                  <a:cubicBezTo>
                    <a:pt x="192" y="59"/>
                    <a:pt x="180" y="58"/>
                    <a:pt x="171" y="52"/>
                  </a:cubicBezTo>
                  <a:cubicBezTo>
                    <a:pt x="166" y="47"/>
                    <a:pt x="159" y="44"/>
                    <a:pt x="152" y="41"/>
                  </a:cubicBezTo>
                  <a:cubicBezTo>
                    <a:pt x="151" y="41"/>
                    <a:pt x="149" y="39"/>
                    <a:pt x="148" y="40"/>
                  </a:cubicBezTo>
                  <a:cubicBezTo>
                    <a:pt x="130" y="46"/>
                    <a:pt x="117" y="27"/>
                    <a:pt x="100" y="29"/>
                  </a:cubicBezTo>
                  <a:cubicBezTo>
                    <a:pt x="97" y="29"/>
                    <a:pt x="95" y="27"/>
                    <a:pt x="92" y="25"/>
                  </a:cubicBezTo>
                  <a:cubicBezTo>
                    <a:pt x="91" y="24"/>
                    <a:pt x="89" y="22"/>
                    <a:pt x="87" y="26"/>
                  </a:cubicBezTo>
                  <a:cubicBezTo>
                    <a:pt x="83" y="33"/>
                    <a:pt x="77" y="30"/>
                    <a:pt x="74" y="27"/>
                  </a:cubicBezTo>
                  <a:cubicBezTo>
                    <a:pt x="66" y="19"/>
                    <a:pt x="58" y="18"/>
                    <a:pt x="48" y="17"/>
                  </a:cubicBezTo>
                  <a:cubicBezTo>
                    <a:pt x="39" y="16"/>
                    <a:pt x="31" y="11"/>
                    <a:pt x="21" y="11"/>
                  </a:cubicBezTo>
                  <a:cubicBezTo>
                    <a:pt x="20" y="11"/>
                    <a:pt x="19" y="11"/>
                    <a:pt x="19" y="12"/>
                  </a:cubicBezTo>
                  <a:cubicBezTo>
                    <a:pt x="14" y="11"/>
                    <a:pt x="11" y="11"/>
                    <a:pt x="7" y="8"/>
                  </a:cubicBezTo>
                  <a:cubicBezTo>
                    <a:pt x="11" y="0"/>
                    <a:pt x="0" y="7"/>
                    <a:pt x="2" y="1"/>
                  </a:cubicBezTo>
                  <a:cubicBezTo>
                    <a:pt x="20" y="3"/>
                    <a:pt x="39" y="5"/>
                    <a:pt x="5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4" name="Freeform 275"/>
            <p:cNvSpPr>
              <a:spLocks/>
            </p:cNvSpPr>
            <p:nvPr userDrawn="1"/>
          </p:nvSpPr>
          <p:spPr bwMode="auto">
            <a:xfrm>
              <a:off x="-11239500" y="4376738"/>
              <a:ext cx="895350" cy="411163"/>
            </a:xfrm>
            <a:custGeom>
              <a:avLst/>
              <a:gdLst>
                <a:gd name="T0" fmla="*/ 0 w 289"/>
                <a:gd name="T1" fmla="*/ 4 h 112"/>
                <a:gd name="T2" fmla="*/ 24 w 289"/>
                <a:gd name="T3" fmla="*/ 5 h 112"/>
                <a:gd name="T4" fmla="*/ 32 w 289"/>
                <a:gd name="T5" fmla="*/ 7 h 112"/>
                <a:gd name="T6" fmla="*/ 56 w 289"/>
                <a:gd name="T7" fmla="*/ 18 h 112"/>
                <a:gd name="T8" fmla="*/ 65 w 289"/>
                <a:gd name="T9" fmla="*/ 15 h 112"/>
                <a:gd name="T10" fmla="*/ 72 w 289"/>
                <a:gd name="T11" fmla="*/ 13 h 112"/>
                <a:gd name="T12" fmla="*/ 89 w 289"/>
                <a:gd name="T13" fmla="*/ 19 h 112"/>
                <a:gd name="T14" fmla="*/ 105 w 289"/>
                <a:gd name="T15" fmla="*/ 26 h 112"/>
                <a:gd name="T16" fmla="*/ 117 w 289"/>
                <a:gd name="T17" fmla="*/ 30 h 112"/>
                <a:gd name="T18" fmla="*/ 154 w 289"/>
                <a:gd name="T19" fmla="*/ 42 h 112"/>
                <a:gd name="T20" fmla="*/ 172 w 289"/>
                <a:gd name="T21" fmla="*/ 47 h 112"/>
                <a:gd name="T22" fmla="*/ 173 w 289"/>
                <a:gd name="T23" fmla="*/ 47 h 112"/>
                <a:gd name="T24" fmla="*/ 212 w 289"/>
                <a:gd name="T25" fmla="*/ 68 h 112"/>
                <a:gd name="T26" fmla="*/ 216 w 289"/>
                <a:gd name="T27" fmla="*/ 69 h 112"/>
                <a:gd name="T28" fmla="*/ 245 w 289"/>
                <a:gd name="T29" fmla="*/ 81 h 112"/>
                <a:gd name="T30" fmla="*/ 259 w 289"/>
                <a:gd name="T31" fmla="*/ 93 h 112"/>
                <a:gd name="T32" fmla="*/ 268 w 289"/>
                <a:gd name="T33" fmla="*/ 96 h 112"/>
                <a:gd name="T34" fmla="*/ 285 w 289"/>
                <a:gd name="T35" fmla="*/ 104 h 112"/>
                <a:gd name="T36" fmla="*/ 287 w 289"/>
                <a:gd name="T37" fmla="*/ 109 h 112"/>
                <a:gd name="T38" fmla="*/ 281 w 289"/>
                <a:gd name="T39" fmla="*/ 111 h 112"/>
                <a:gd name="T40" fmla="*/ 171 w 289"/>
                <a:gd name="T41" fmla="*/ 55 h 112"/>
                <a:gd name="T42" fmla="*/ 73 w 289"/>
                <a:gd name="T43" fmla="*/ 28 h 112"/>
                <a:gd name="T44" fmla="*/ 39 w 289"/>
                <a:gd name="T45" fmla="*/ 15 h 112"/>
                <a:gd name="T46" fmla="*/ 22 w 289"/>
                <a:gd name="T47" fmla="*/ 9 h 112"/>
                <a:gd name="T48" fmla="*/ 20 w 289"/>
                <a:gd name="T49" fmla="*/ 9 h 112"/>
                <a:gd name="T50" fmla="*/ 9 w 289"/>
                <a:gd name="T51" fmla="*/ 5 h 112"/>
                <a:gd name="T52" fmla="*/ 0 w 289"/>
                <a:gd name="T53" fmla="*/ 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9" h="112">
                  <a:moveTo>
                    <a:pt x="0" y="4"/>
                  </a:moveTo>
                  <a:cubicBezTo>
                    <a:pt x="8" y="0"/>
                    <a:pt x="16" y="1"/>
                    <a:pt x="24" y="5"/>
                  </a:cubicBezTo>
                  <a:cubicBezTo>
                    <a:pt x="26" y="7"/>
                    <a:pt x="29" y="8"/>
                    <a:pt x="32" y="7"/>
                  </a:cubicBezTo>
                  <a:cubicBezTo>
                    <a:pt x="42" y="6"/>
                    <a:pt x="50" y="8"/>
                    <a:pt x="56" y="18"/>
                  </a:cubicBezTo>
                  <a:cubicBezTo>
                    <a:pt x="58" y="22"/>
                    <a:pt x="63" y="20"/>
                    <a:pt x="65" y="15"/>
                  </a:cubicBezTo>
                  <a:cubicBezTo>
                    <a:pt x="66" y="12"/>
                    <a:pt x="69" y="10"/>
                    <a:pt x="72" y="13"/>
                  </a:cubicBezTo>
                  <a:cubicBezTo>
                    <a:pt x="77" y="18"/>
                    <a:pt x="82" y="19"/>
                    <a:pt x="89" y="19"/>
                  </a:cubicBezTo>
                  <a:cubicBezTo>
                    <a:pt x="94" y="20"/>
                    <a:pt x="101" y="20"/>
                    <a:pt x="105" y="26"/>
                  </a:cubicBezTo>
                  <a:cubicBezTo>
                    <a:pt x="107" y="30"/>
                    <a:pt x="113" y="32"/>
                    <a:pt x="117" y="30"/>
                  </a:cubicBezTo>
                  <a:cubicBezTo>
                    <a:pt x="132" y="24"/>
                    <a:pt x="142" y="36"/>
                    <a:pt x="154" y="42"/>
                  </a:cubicBezTo>
                  <a:cubicBezTo>
                    <a:pt x="160" y="45"/>
                    <a:pt x="165" y="48"/>
                    <a:pt x="172" y="47"/>
                  </a:cubicBezTo>
                  <a:cubicBezTo>
                    <a:pt x="172" y="47"/>
                    <a:pt x="173" y="46"/>
                    <a:pt x="173" y="47"/>
                  </a:cubicBezTo>
                  <a:cubicBezTo>
                    <a:pt x="184" y="58"/>
                    <a:pt x="204" y="52"/>
                    <a:pt x="212" y="68"/>
                  </a:cubicBezTo>
                  <a:cubicBezTo>
                    <a:pt x="213" y="70"/>
                    <a:pt x="214" y="69"/>
                    <a:pt x="216" y="69"/>
                  </a:cubicBezTo>
                  <a:cubicBezTo>
                    <a:pt x="227" y="70"/>
                    <a:pt x="236" y="74"/>
                    <a:pt x="245" y="81"/>
                  </a:cubicBezTo>
                  <a:cubicBezTo>
                    <a:pt x="250" y="85"/>
                    <a:pt x="256" y="87"/>
                    <a:pt x="259" y="93"/>
                  </a:cubicBezTo>
                  <a:cubicBezTo>
                    <a:pt x="261" y="96"/>
                    <a:pt x="265" y="96"/>
                    <a:pt x="268" y="96"/>
                  </a:cubicBezTo>
                  <a:cubicBezTo>
                    <a:pt x="275" y="96"/>
                    <a:pt x="280" y="100"/>
                    <a:pt x="285" y="104"/>
                  </a:cubicBezTo>
                  <a:cubicBezTo>
                    <a:pt x="286" y="106"/>
                    <a:pt x="289" y="107"/>
                    <a:pt x="287" y="109"/>
                  </a:cubicBezTo>
                  <a:cubicBezTo>
                    <a:pt x="286" y="112"/>
                    <a:pt x="284" y="111"/>
                    <a:pt x="281" y="111"/>
                  </a:cubicBezTo>
                  <a:cubicBezTo>
                    <a:pt x="245" y="92"/>
                    <a:pt x="210" y="70"/>
                    <a:pt x="171" y="55"/>
                  </a:cubicBezTo>
                  <a:cubicBezTo>
                    <a:pt x="139" y="44"/>
                    <a:pt x="107" y="33"/>
                    <a:pt x="73" y="28"/>
                  </a:cubicBezTo>
                  <a:cubicBezTo>
                    <a:pt x="62" y="26"/>
                    <a:pt x="51" y="19"/>
                    <a:pt x="39" y="15"/>
                  </a:cubicBezTo>
                  <a:cubicBezTo>
                    <a:pt x="34" y="13"/>
                    <a:pt x="28" y="11"/>
                    <a:pt x="22" y="9"/>
                  </a:cubicBezTo>
                  <a:cubicBezTo>
                    <a:pt x="22" y="9"/>
                    <a:pt x="21" y="9"/>
                    <a:pt x="20" y="9"/>
                  </a:cubicBezTo>
                  <a:cubicBezTo>
                    <a:pt x="17" y="7"/>
                    <a:pt x="13" y="7"/>
                    <a:pt x="9" y="5"/>
                  </a:cubicBezTo>
                  <a:cubicBezTo>
                    <a:pt x="6" y="6"/>
                    <a:pt x="3" y="5"/>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5" name="Freeform 276"/>
            <p:cNvSpPr>
              <a:spLocks/>
            </p:cNvSpPr>
            <p:nvPr userDrawn="1"/>
          </p:nvSpPr>
          <p:spPr bwMode="auto">
            <a:xfrm>
              <a:off x="-10982325" y="4381500"/>
              <a:ext cx="185737" cy="61913"/>
            </a:xfrm>
            <a:custGeom>
              <a:avLst/>
              <a:gdLst>
                <a:gd name="T0" fmla="*/ 28 w 60"/>
                <a:gd name="T1" fmla="*/ 10 h 17"/>
                <a:gd name="T2" fmla="*/ 0 w 60"/>
                <a:gd name="T3" fmla="*/ 6 h 17"/>
                <a:gd name="T4" fmla="*/ 10 w 60"/>
                <a:gd name="T5" fmla="*/ 3 h 17"/>
                <a:gd name="T6" fmla="*/ 56 w 60"/>
                <a:gd name="T7" fmla="*/ 6 h 17"/>
                <a:gd name="T8" fmla="*/ 60 w 60"/>
                <a:gd name="T9" fmla="*/ 8 h 17"/>
                <a:gd name="T10" fmla="*/ 51 w 60"/>
                <a:gd name="T11" fmla="*/ 8 h 17"/>
                <a:gd name="T12" fmla="*/ 53 w 60"/>
                <a:gd name="T13" fmla="*/ 14 h 17"/>
                <a:gd name="T14" fmla="*/ 47 w 60"/>
                <a:gd name="T15" fmla="*/ 15 h 17"/>
                <a:gd name="T16" fmla="*/ 28 w 60"/>
                <a:gd name="T1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7">
                  <a:moveTo>
                    <a:pt x="28" y="10"/>
                  </a:moveTo>
                  <a:cubicBezTo>
                    <a:pt x="19" y="7"/>
                    <a:pt x="9" y="7"/>
                    <a:pt x="0" y="6"/>
                  </a:cubicBezTo>
                  <a:cubicBezTo>
                    <a:pt x="1" y="0"/>
                    <a:pt x="7" y="2"/>
                    <a:pt x="10" y="3"/>
                  </a:cubicBezTo>
                  <a:cubicBezTo>
                    <a:pt x="25" y="6"/>
                    <a:pt x="41" y="3"/>
                    <a:pt x="56" y="6"/>
                  </a:cubicBezTo>
                  <a:cubicBezTo>
                    <a:pt x="58" y="7"/>
                    <a:pt x="59" y="8"/>
                    <a:pt x="60" y="8"/>
                  </a:cubicBezTo>
                  <a:cubicBezTo>
                    <a:pt x="57" y="8"/>
                    <a:pt x="54" y="8"/>
                    <a:pt x="51" y="8"/>
                  </a:cubicBezTo>
                  <a:cubicBezTo>
                    <a:pt x="51" y="11"/>
                    <a:pt x="55" y="12"/>
                    <a:pt x="53" y="14"/>
                  </a:cubicBezTo>
                  <a:cubicBezTo>
                    <a:pt x="52" y="17"/>
                    <a:pt x="49" y="15"/>
                    <a:pt x="47" y="15"/>
                  </a:cubicBezTo>
                  <a:cubicBezTo>
                    <a:pt x="40" y="14"/>
                    <a:pt x="35" y="8"/>
                    <a:pt x="2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6" name="Freeform 277"/>
            <p:cNvSpPr>
              <a:spLocks/>
            </p:cNvSpPr>
            <p:nvPr userDrawn="1"/>
          </p:nvSpPr>
          <p:spPr bwMode="auto">
            <a:xfrm>
              <a:off x="-9815513" y="4487863"/>
              <a:ext cx="39687" cy="22225"/>
            </a:xfrm>
            <a:custGeom>
              <a:avLst/>
              <a:gdLst>
                <a:gd name="T0" fmla="*/ 0 w 13"/>
                <a:gd name="T1" fmla="*/ 0 h 6"/>
                <a:gd name="T2" fmla="*/ 8 w 13"/>
                <a:gd name="T3" fmla="*/ 0 h 6"/>
                <a:gd name="T4" fmla="*/ 13 w 13"/>
                <a:gd name="T5" fmla="*/ 3 h 6"/>
                <a:gd name="T6" fmla="*/ 8 w 13"/>
                <a:gd name="T7" fmla="*/ 6 h 6"/>
                <a:gd name="T8" fmla="*/ 0 w 13"/>
                <a:gd name="T9" fmla="*/ 0 h 6"/>
              </a:gdLst>
              <a:ahLst/>
              <a:cxnLst>
                <a:cxn ang="0">
                  <a:pos x="T0" y="T1"/>
                </a:cxn>
                <a:cxn ang="0">
                  <a:pos x="T2" y="T3"/>
                </a:cxn>
                <a:cxn ang="0">
                  <a:pos x="T4" y="T5"/>
                </a:cxn>
                <a:cxn ang="0">
                  <a:pos x="T6" y="T7"/>
                </a:cxn>
                <a:cxn ang="0">
                  <a:pos x="T8" y="T9"/>
                </a:cxn>
              </a:cxnLst>
              <a:rect l="0" t="0" r="r" b="b"/>
              <a:pathLst>
                <a:path w="13" h="6">
                  <a:moveTo>
                    <a:pt x="0" y="0"/>
                  </a:moveTo>
                  <a:cubicBezTo>
                    <a:pt x="3" y="0"/>
                    <a:pt x="6" y="0"/>
                    <a:pt x="8" y="0"/>
                  </a:cubicBezTo>
                  <a:cubicBezTo>
                    <a:pt x="10" y="0"/>
                    <a:pt x="13" y="0"/>
                    <a:pt x="13" y="3"/>
                  </a:cubicBezTo>
                  <a:cubicBezTo>
                    <a:pt x="12" y="6"/>
                    <a:pt x="10" y="5"/>
                    <a:pt x="8" y="6"/>
                  </a:cubicBezTo>
                  <a:cubicBezTo>
                    <a:pt x="8" y="0"/>
                    <a:pt x="2"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7" name="Freeform 278"/>
            <p:cNvSpPr>
              <a:spLocks/>
            </p:cNvSpPr>
            <p:nvPr userDrawn="1"/>
          </p:nvSpPr>
          <p:spPr bwMode="auto">
            <a:xfrm>
              <a:off x="-11171238" y="4410075"/>
              <a:ext cx="52387" cy="22225"/>
            </a:xfrm>
            <a:custGeom>
              <a:avLst/>
              <a:gdLst>
                <a:gd name="T0" fmla="*/ 0 w 17"/>
                <a:gd name="T1" fmla="*/ 0 h 6"/>
                <a:gd name="T2" fmla="*/ 17 w 17"/>
                <a:gd name="T3" fmla="*/ 6 h 6"/>
                <a:gd name="T4" fmla="*/ 0 w 17"/>
                <a:gd name="T5" fmla="*/ 0 h 6"/>
              </a:gdLst>
              <a:ahLst/>
              <a:cxnLst>
                <a:cxn ang="0">
                  <a:pos x="T0" y="T1"/>
                </a:cxn>
                <a:cxn ang="0">
                  <a:pos x="T2" y="T3"/>
                </a:cxn>
                <a:cxn ang="0">
                  <a:pos x="T4" y="T5"/>
                </a:cxn>
              </a:cxnLst>
              <a:rect l="0" t="0" r="r" b="b"/>
              <a:pathLst>
                <a:path w="17" h="6">
                  <a:moveTo>
                    <a:pt x="0" y="0"/>
                  </a:moveTo>
                  <a:cubicBezTo>
                    <a:pt x="7" y="0"/>
                    <a:pt x="12" y="3"/>
                    <a:pt x="17" y="6"/>
                  </a:cubicBezTo>
                  <a:cubicBezTo>
                    <a:pt x="11" y="6"/>
                    <a:pt x="5"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8" name="Freeform 279"/>
            <p:cNvSpPr>
              <a:spLocks/>
            </p:cNvSpPr>
            <p:nvPr userDrawn="1"/>
          </p:nvSpPr>
          <p:spPr bwMode="auto">
            <a:xfrm>
              <a:off x="-11212513" y="4395788"/>
              <a:ext cx="34925" cy="14288"/>
            </a:xfrm>
            <a:custGeom>
              <a:avLst/>
              <a:gdLst>
                <a:gd name="T0" fmla="*/ 0 w 11"/>
                <a:gd name="T1" fmla="*/ 0 h 4"/>
                <a:gd name="T2" fmla="*/ 11 w 11"/>
                <a:gd name="T3" fmla="*/ 4 h 4"/>
                <a:gd name="T4" fmla="*/ 0 w 11"/>
                <a:gd name="T5" fmla="*/ 0 h 4"/>
              </a:gdLst>
              <a:ahLst/>
              <a:cxnLst>
                <a:cxn ang="0">
                  <a:pos x="T0" y="T1"/>
                </a:cxn>
                <a:cxn ang="0">
                  <a:pos x="T2" y="T3"/>
                </a:cxn>
                <a:cxn ang="0">
                  <a:pos x="T4" y="T5"/>
                </a:cxn>
              </a:cxnLst>
              <a:rect l="0" t="0" r="r" b="b"/>
              <a:pathLst>
                <a:path w="11" h="4">
                  <a:moveTo>
                    <a:pt x="0" y="0"/>
                  </a:moveTo>
                  <a:cubicBezTo>
                    <a:pt x="4" y="0"/>
                    <a:pt x="8" y="1"/>
                    <a:pt x="11" y="4"/>
                  </a:cubicBezTo>
                  <a:cubicBezTo>
                    <a:pt x="7" y="4"/>
                    <a:pt x="3"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9" name="Freeform 280"/>
            <p:cNvSpPr>
              <a:spLocks/>
            </p:cNvSpPr>
            <p:nvPr userDrawn="1"/>
          </p:nvSpPr>
          <p:spPr bwMode="auto">
            <a:xfrm>
              <a:off x="-10910888" y="5213350"/>
              <a:ext cx="1525587" cy="730250"/>
            </a:xfrm>
            <a:custGeom>
              <a:avLst/>
              <a:gdLst>
                <a:gd name="T0" fmla="*/ 3 w 492"/>
                <a:gd name="T1" fmla="*/ 6 h 199"/>
                <a:gd name="T2" fmla="*/ 0 w 492"/>
                <a:gd name="T3" fmla="*/ 0 h 199"/>
                <a:gd name="T4" fmla="*/ 38 w 492"/>
                <a:gd name="T5" fmla="*/ 14 h 199"/>
                <a:gd name="T6" fmla="*/ 192 w 492"/>
                <a:gd name="T7" fmla="*/ 60 h 199"/>
                <a:gd name="T8" fmla="*/ 294 w 492"/>
                <a:gd name="T9" fmla="*/ 99 h 199"/>
                <a:gd name="T10" fmla="*/ 306 w 492"/>
                <a:gd name="T11" fmla="*/ 102 h 199"/>
                <a:gd name="T12" fmla="*/ 381 w 492"/>
                <a:gd name="T13" fmla="*/ 142 h 199"/>
                <a:gd name="T14" fmla="*/ 439 w 492"/>
                <a:gd name="T15" fmla="*/ 175 h 199"/>
                <a:gd name="T16" fmla="*/ 448 w 492"/>
                <a:gd name="T17" fmla="*/ 178 h 199"/>
                <a:gd name="T18" fmla="*/ 448 w 492"/>
                <a:gd name="T19" fmla="*/ 178 h 199"/>
                <a:gd name="T20" fmla="*/ 455 w 492"/>
                <a:gd name="T21" fmla="*/ 182 h 199"/>
                <a:gd name="T22" fmla="*/ 492 w 492"/>
                <a:gd name="T23" fmla="*/ 197 h 199"/>
                <a:gd name="T24" fmla="*/ 491 w 492"/>
                <a:gd name="T25" fmla="*/ 199 h 199"/>
                <a:gd name="T26" fmla="*/ 463 w 492"/>
                <a:gd name="T27" fmla="*/ 195 h 199"/>
                <a:gd name="T28" fmla="*/ 408 w 492"/>
                <a:gd name="T29" fmla="*/ 186 h 199"/>
                <a:gd name="T30" fmla="*/ 337 w 492"/>
                <a:gd name="T31" fmla="*/ 176 h 199"/>
                <a:gd name="T32" fmla="*/ 275 w 492"/>
                <a:gd name="T33" fmla="*/ 163 h 199"/>
                <a:gd name="T34" fmla="*/ 254 w 492"/>
                <a:gd name="T35" fmla="*/ 162 h 199"/>
                <a:gd name="T36" fmla="*/ 247 w 492"/>
                <a:gd name="T37" fmla="*/ 161 h 199"/>
                <a:gd name="T38" fmla="*/ 212 w 492"/>
                <a:gd name="T39" fmla="*/ 144 h 199"/>
                <a:gd name="T40" fmla="*/ 161 w 492"/>
                <a:gd name="T41" fmla="*/ 113 h 199"/>
                <a:gd name="T42" fmla="*/ 96 w 492"/>
                <a:gd name="T43" fmla="*/ 66 h 199"/>
                <a:gd name="T44" fmla="*/ 73 w 492"/>
                <a:gd name="T45" fmla="*/ 50 h 199"/>
                <a:gd name="T46" fmla="*/ 51 w 492"/>
                <a:gd name="T47" fmla="*/ 34 h 199"/>
                <a:gd name="T48" fmla="*/ 47 w 492"/>
                <a:gd name="T49" fmla="*/ 33 h 199"/>
                <a:gd name="T50" fmla="*/ 39 w 492"/>
                <a:gd name="T51" fmla="*/ 27 h 199"/>
                <a:gd name="T52" fmla="*/ 14 w 492"/>
                <a:gd name="T53" fmla="*/ 10 h 199"/>
                <a:gd name="T54" fmla="*/ 3 w 492"/>
                <a:gd name="T55" fmla="*/ 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2" h="199">
                  <a:moveTo>
                    <a:pt x="3" y="6"/>
                  </a:moveTo>
                  <a:cubicBezTo>
                    <a:pt x="2" y="5"/>
                    <a:pt x="2" y="3"/>
                    <a:pt x="0" y="0"/>
                  </a:cubicBezTo>
                  <a:cubicBezTo>
                    <a:pt x="14" y="5"/>
                    <a:pt x="26" y="10"/>
                    <a:pt x="38" y="14"/>
                  </a:cubicBezTo>
                  <a:cubicBezTo>
                    <a:pt x="89" y="31"/>
                    <a:pt x="141" y="43"/>
                    <a:pt x="192" y="60"/>
                  </a:cubicBezTo>
                  <a:cubicBezTo>
                    <a:pt x="227" y="70"/>
                    <a:pt x="261" y="83"/>
                    <a:pt x="294" y="99"/>
                  </a:cubicBezTo>
                  <a:cubicBezTo>
                    <a:pt x="298" y="100"/>
                    <a:pt x="302" y="101"/>
                    <a:pt x="306" y="102"/>
                  </a:cubicBezTo>
                  <a:cubicBezTo>
                    <a:pt x="331" y="116"/>
                    <a:pt x="356" y="129"/>
                    <a:pt x="381" y="142"/>
                  </a:cubicBezTo>
                  <a:cubicBezTo>
                    <a:pt x="401" y="153"/>
                    <a:pt x="420" y="164"/>
                    <a:pt x="439" y="175"/>
                  </a:cubicBezTo>
                  <a:cubicBezTo>
                    <a:pt x="442" y="176"/>
                    <a:pt x="445" y="177"/>
                    <a:pt x="448" y="178"/>
                  </a:cubicBezTo>
                  <a:cubicBezTo>
                    <a:pt x="448" y="178"/>
                    <a:pt x="448" y="178"/>
                    <a:pt x="448" y="178"/>
                  </a:cubicBezTo>
                  <a:cubicBezTo>
                    <a:pt x="450" y="180"/>
                    <a:pt x="453" y="180"/>
                    <a:pt x="455" y="182"/>
                  </a:cubicBezTo>
                  <a:cubicBezTo>
                    <a:pt x="467" y="187"/>
                    <a:pt x="479" y="192"/>
                    <a:pt x="492" y="197"/>
                  </a:cubicBezTo>
                  <a:cubicBezTo>
                    <a:pt x="491" y="198"/>
                    <a:pt x="491" y="198"/>
                    <a:pt x="491" y="199"/>
                  </a:cubicBezTo>
                  <a:cubicBezTo>
                    <a:pt x="482" y="198"/>
                    <a:pt x="472" y="196"/>
                    <a:pt x="463" y="195"/>
                  </a:cubicBezTo>
                  <a:cubicBezTo>
                    <a:pt x="445" y="190"/>
                    <a:pt x="426" y="190"/>
                    <a:pt x="408" y="186"/>
                  </a:cubicBezTo>
                  <a:cubicBezTo>
                    <a:pt x="384" y="182"/>
                    <a:pt x="360" y="179"/>
                    <a:pt x="337" y="176"/>
                  </a:cubicBezTo>
                  <a:cubicBezTo>
                    <a:pt x="316" y="173"/>
                    <a:pt x="295" y="168"/>
                    <a:pt x="275" y="163"/>
                  </a:cubicBezTo>
                  <a:cubicBezTo>
                    <a:pt x="268" y="161"/>
                    <a:pt x="261" y="159"/>
                    <a:pt x="254" y="162"/>
                  </a:cubicBezTo>
                  <a:cubicBezTo>
                    <a:pt x="252" y="163"/>
                    <a:pt x="249" y="163"/>
                    <a:pt x="247" y="161"/>
                  </a:cubicBezTo>
                  <a:cubicBezTo>
                    <a:pt x="236" y="154"/>
                    <a:pt x="223" y="150"/>
                    <a:pt x="212" y="144"/>
                  </a:cubicBezTo>
                  <a:cubicBezTo>
                    <a:pt x="194" y="134"/>
                    <a:pt x="177" y="124"/>
                    <a:pt x="161" y="113"/>
                  </a:cubicBezTo>
                  <a:cubicBezTo>
                    <a:pt x="138" y="99"/>
                    <a:pt x="116" y="84"/>
                    <a:pt x="96" y="66"/>
                  </a:cubicBezTo>
                  <a:cubicBezTo>
                    <a:pt x="89" y="60"/>
                    <a:pt x="80" y="56"/>
                    <a:pt x="73" y="50"/>
                  </a:cubicBezTo>
                  <a:cubicBezTo>
                    <a:pt x="66" y="44"/>
                    <a:pt x="58" y="39"/>
                    <a:pt x="51" y="34"/>
                  </a:cubicBezTo>
                  <a:cubicBezTo>
                    <a:pt x="49" y="34"/>
                    <a:pt x="48" y="34"/>
                    <a:pt x="47" y="33"/>
                  </a:cubicBezTo>
                  <a:cubicBezTo>
                    <a:pt x="44" y="31"/>
                    <a:pt x="42" y="29"/>
                    <a:pt x="39" y="27"/>
                  </a:cubicBezTo>
                  <a:cubicBezTo>
                    <a:pt x="29" y="24"/>
                    <a:pt x="23" y="16"/>
                    <a:pt x="14" y="10"/>
                  </a:cubicBezTo>
                  <a:cubicBezTo>
                    <a:pt x="11" y="8"/>
                    <a:pt x="8" y="6"/>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0" name="Freeform 281"/>
            <p:cNvSpPr>
              <a:spLocks/>
            </p:cNvSpPr>
            <p:nvPr userDrawn="1"/>
          </p:nvSpPr>
          <p:spPr bwMode="auto">
            <a:xfrm>
              <a:off x="-11495088" y="5251450"/>
              <a:ext cx="1673225" cy="1012825"/>
            </a:xfrm>
            <a:custGeom>
              <a:avLst/>
              <a:gdLst>
                <a:gd name="T0" fmla="*/ 32 w 539"/>
                <a:gd name="T1" fmla="*/ 24 h 276"/>
                <a:gd name="T2" fmla="*/ 8 w 539"/>
                <a:gd name="T3" fmla="*/ 7 h 276"/>
                <a:gd name="T4" fmla="*/ 0 w 539"/>
                <a:gd name="T5" fmla="*/ 0 h 276"/>
                <a:gd name="T6" fmla="*/ 324 w 539"/>
                <a:gd name="T7" fmla="*/ 151 h 276"/>
                <a:gd name="T8" fmla="*/ 333 w 539"/>
                <a:gd name="T9" fmla="*/ 155 h 276"/>
                <a:gd name="T10" fmla="*/ 344 w 539"/>
                <a:gd name="T11" fmla="*/ 162 h 276"/>
                <a:gd name="T12" fmla="*/ 356 w 539"/>
                <a:gd name="T13" fmla="*/ 168 h 276"/>
                <a:gd name="T14" fmla="*/ 373 w 539"/>
                <a:gd name="T15" fmla="*/ 178 h 276"/>
                <a:gd name="T16" fmla="*/ 404 w 539"/>
                <a:gd name="T17" fmla="*/ 197 h 276"/>
                <a:gd name="T18" fmla="*/ 489 w 539"/>
                <a:gd name="T19" fmla="*/ 247 h 276"/>
                <a:gd name="T20" fmla="*/ 539 w 539"/>
                <a:gd name="T21" fmla="*/ 272 h 276"/>
                <a:gd name="T22" fmla="*/ 522 w 539"/>
                <a:gd name="T23" fmla="*/ 270 h 276"/>
                <a:gd name="T24" fmla="*/ 510 w 539"/>
                <a:gd name="T25" fmla="*/ 268 h 276"/>
                <a:gd name="T26" fmla="*/ 477 w 539"/>
                <a:gd name="T27" fmla="*/ 258 h 276"/>
                <a:gd name="T28" fmla="*/ 375 w 539"/>
                <a:gd name="T29" fmla="*/ 233 h 276"/>
                <a:gd name="T30" fmla="*/ 331 w 539"/>
                <a:gd name="T31" fmla="*/ 219 h 276"/>
                <a:gd name="T32" fmla="*/ 285 w 539"/>
                <a:gd name="T33" fmla="*/ 202 h 276"/>
                <a:gd name="T34" fmla="*/ 283 w 539"/>
                <a:gd name="T35" fmla="*/ 210 h 276"/>
                <a:gd name="T36" fmla="*/ 277 w 539"/>
                <a:gd name="T37" fmla="*/ 208 h 276"/>
                <a:gd name="T38" fmla="*/ 223 w 539"/>
                <a:gd name="T39" fmla="*/ 167 h 276"/>
                <a:gd name="T40" fmla="*/ 99 w 539"/>
                <a:gd name="T41" fmla="*/ 76 h 276"/>
                <a:gd name="T42" fmla="*/ 61 w 539"/>
                <a:gd name="T43" fmla="*/ 46 h 276"/>
                <a:gd name="T44" fmla="*/ 49 w 539"/>
                <a:gd name="T45" fmla="*/ 38 h 276"/>
                <a:gd name="T46" fmla="*/ 49 w 539"/>
                <a:gd name="T47" fmla="*/ 38 h 276"/>
                <a:gd name="T48" fmla="*/ 40 w 539"/>
                <a:gd name="T49" fmla="*/ 30 h 276"/>
                <a:gd name="T50" fmla="*/ 32 w 539"/>
                <a:gd name="T51" fmla="*/ 2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9" h="276">
                  <a:moveTo>
                    <a:pt x="32" y="24"/>
                  </a:moveTo>
                  <a:cubicBezTo>
                    <a:pt x="24" y="19"/>
                    <a:pt x="16" y="13"/>
                    <a:pt x="8" y="7"/>
                  </a:cubicBezTo>
                  <a:cubicBezTo>
                    <a:pt x="5" y="6"/>
                    <a:pt x="2" y="5"/>
                    <a:pt x="0" y="0"/>
                  </a:cubicBezTo>
                  <a:cubicBezTo>
                    <a:pt x="107" y="55"/>
                    <a:pt x="219" y="94"/>
                    <a:pt x="324" y="151"/>
                  </a:cubicBezTo>
                  <a:cubicBezTo>
                    <a:pt x="327" y="153"/>
                    <a:pt x="330" y="153"/>
                    <a:pt x="333" y="155"/>
                  </a:cubicBezTo>
                  <a:cubicBezTo>
                    <a:pt x="335" y="159"/>
                    <a:pt x="341" y="160"/>
                    <a:pt x="344" y="162"/>
                  </a:cubicBezTo>
                  <a:cubicBezTo>
                    <a:pt x="348" y="164"/>
                    <a:pt x="353" y="165"/>
                    <a:pt x="356" y="168"/>
                  </a:cubicBezTo>
                  <a:cubicBezTo>
                    <a:pt x="361" y="172"/>
                    <a:pt x="367" y="175"/>
                    <a:pt x="373" y="178"/>
                  </a:cubicBezTo>
                  <a:cubicBezTo>
                    <a:pt x="382" y="186"/>
                    <a:pt x="394" y="190"/>
                    <a:pt x="404" y="197"/>
                  </a:cubicBezTo>
                  <a:cubicBezTo>
                    <a:pt x="432" y="214"/>
                    <a:pt x="461" y="231"/>
                    <a:pt x="489" y="247"/>
                  </a:cubicBezTo>
                  <a:cubicBezTo>
                    <a:pt x="505" y="257"/>
                    <a:pt x="522" y="265"/>
                    <a:pt x="539" y="272"/>
                  </a:cubicBezTo>
                  <a:cubicBezTo>
                    <a:pt x="533" y="276"/>
                    <a:pt x="528" y="270"/>
                    <a:pt x="522" y="270"/>
                  </a:cubicBezTo>
                  <a:cubicBezTo>
                    <a:pt x="519" y="268"/>
                    <a:pt x="514" y="269"/>
                    <a:pt x="510" y="268"/>
                  </a:cubicBezTo>
                  <a:cubicBezTo>
                    <a:pt x="499" y="264"/>
                    <a:pt x="488" y="261"/>
                    <a:pt x="477" y="258"/>
                  </a:cubicBezTo>
                  <a:cubicBezTo>
                    <a:pt x="443" y="248"/>
                    <a:pt x="409" y="241"/>
                    <a:pt x="375" y="233"/>
                  </a:cubicBezTo>
                  <a:cubicBezTo>
                    <a:pt x="360" y="229"/>
                    <a:pt x="345" y="225"/>
                    <a:pt x="331" y="219"/>
                  </a:cubicBezTo>
                  <a:cubicBezTo>
                    <a:pt x="316" y="213"/>
                    <a:pt x="300" y="209"/>
                    <a:pt x="285" y="202"/>
                  </a:cubicBezTo>
                  <a:cubicBezTo>
                    <a:pt x="283" y="205"/>
                    <a:pt x="287" y="209"/>
                    <a:pt x="283" y="210"/>
                  </a:cubicBezTo>
                  <a:cubicBezTo>
                    <a:pt x="280" y="211"/>
                    <a:pt x="278" y="209"/>
                    <a:pt x="277" y="208"/>
                  </a:cubicBezTo>
                  <a:cubicBezTo>
                    <a:pt x="263" y="188"/>
                    <a:pt x="241" y="180"/>
                    <a:pt x="223" y="167"/>
                  </a:cubicBezTo>
                  <a:cubicBezTo>
                    <a:pt x="181" y="138"/>
                    <a:pt x="139" y="108"/>
                    <a:pt x="99" y="76"/>
                  </a:cubicBezTo>
                  <a:cubicBezTo>
                    <a:pt x="87" y="66"/>
                    <a:pt x="74" y="57"/>
                    <a:pt x="61" y="46"/>
                  </a:cubicBezTo>
                  <a:cubicBezTo>
                    <a:pt x="58" y="43"/>
                    <a:pt x="54" y="40"/>
                    <a:pt x="49" y="38"/>
                  </a:cubicBezTo>
                  <a:cubicBezTo>
                    <a:pt x="49" y="38"/>
                    <a:pt x="49" y="38"/>
                    <a:pt x="49" y="38"/>
                  </a:cubicBezTo>
                  <a:cubicBezTo>
                    <a:pt x="46" y="36"/>
                    <a:pt x="44" y="32"/>
                    <a:pt x="40" y="30"/>
                  </a:cubicBezTo>
                  <a:cubicBezTo>
                    <a:pt x="37" y="28"/>
                    <a:pt x="35" y="26"/>
                    <a:pt x="3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1" name="Freeform 282"/>
            <p:cNvSpPr>
              <a:spLocks/>
            </p:cNvSpPr>
            <p:nvPr userDrawn="1"/>
          </p:nvSpPr>
          <p:spPr bwMode="auto">
            <a:xfrm>
              <a:off x="-9652000" y="6326188"/>
              <a:ext cx="1501775" cy="517525"/>
            </a:xfrm>
            <a:custGeom>
              <a:avLst/>
              <a:gdLst>
                <a:gd name="T0" fmla="*/ 354 w 484"/>
                <a:gd name="T1" fmla="*/ 85 h 141"/>
                <a:gd name="T2" fmla="*/ 460 w 484"/>
                <a:gd name="T3" fmla="*/ 120 h 141"/>
                <a:gd name="T4" fmla="*/ 482 w 484"/>
                <a:gd name="T5" fmla="*/ 125 h 141"/>
                <a:gd name="T6" fmla="*/ 475 w 484"/>
                <a:gd name="T7" fmla="*/ 129 h 141"/>
                <a:gd name="T8" fmla="*/ 434 w 484"/>
                <a:gd name="T9" fmla="*/ 126 h 141"/>
                <a:gd name="T10" fmla="*/ 405 w 484"/>
                <a:gd name="T11" fmla="*/ 127 h 141"/>
                <a:gd name="T12" fmla="*/ 268 w 484"/>
                <a:gd name="T13" fmla="*/ 124 h 141"/>
                <a:gd name="T14" fmla="*/ 265 w 484"/>
                <a:gd name="T15" fmla="*/ 125 h 141"/>
                <a:gd name="T16" fmla="*/ 270 w 484"/>
                <a:gd name="T17" fmla="*/ 134 h 141"/>
                <a:gd name="T18" fmla="*/ 270 w 484"/>
                <a:gd name="T19" fmla="*/ 139 h 141"/>
                <a:gd name="T20" fmla="*/ 264 w 484"/>
                <a:gd name="T21" fmla="*/ 140 h 141"/>
                <a:gd name="T22" fmla="*/ 258 w 484"/>
                <a:gd name="T23" fmla="*/ 134 h 141"/>
                <a:gd name="T24" fmla="*/ 240 w 484"/>
                <a:gd name="T25" fmla="*/ 122 h 141"/>
                <a:gd name="T26" fmla="*/ 152 w 484"/>
                <a:gd name="T27" fmla="*/ 84 h 141"/>
                <a:gd name="T28" fmla="*/ 38 w 484"/>
                <a:gd name="T29" fmla="*/ 21 h 141"/>
                <a:gd name="T30" fmla="*/ 4 w 484"/>
                <a:gd name="T31" fmla="*/ 4 h 141"/>
                <a:gd name="T32" fmla="*/ 2 w 484"/>
                <a:gd name="T33" fmla="*/ 0 h 141"/>
                <a:gd name="T34" fmla="*/ 114 w 484"/>
                <a:gd name="T35" fmla="*/ 27 h 141"/>
                <a:gd name="T36" fmla="*/ 298 w 484"/>
                <a:gd name="T37" fmla="*/ 68 h 141"/>
                <a:gd name="T38" fmla="*/ 354 w 484"/>
                <a:gd name="T39" fmla="*/ 8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4" h="141">
                  <a:moveTo>
                    <a:pt x="354" y="85"/>
                  </a:moveTo>
                  <a:cubicBezTo>
                    <a:pt x="389" y="98"/>
                    <a:pt x="424" y="111"/>
                    <a:pt x="460" y="120"/>
                  </a:cubicBezTo>
                  <a:cubicBezTo>
                    <a:pt x="467" y="122"/>
                    <a:pt x="475" y="124"/>
                    <a:pt x="482" y="125"/>
                  </a:cubicBezTo>
                  <a:cubicBezTo>
                    <a:pt x="484" y="132"/>
                    <a:pt x="478" y="129"/>
                    <a:pt x="475" y="129"/>
                  </a:cubicBezTo>
                  <a:cubicBezTo>
                    <a:pt x="462" y="129"/>
                    <a:pt x="448" y="127"/>
                    <a:pt x="434" y="126"/>
                  </a:cubicBezTo>
                  <a:cubicBezTo>
                    <a:pt x="424" y="125"/>
                    <a:pt x="415" y="127"/>
                    <a:pt x="405" y="127"/>
                  </a:cubicBezTo>
                  <a:cubicBezTo>
                    <a:pt x="359" y="126"/>
                    <a:pt x="314" y="128"/>
                    <a:pt x="268" y="124"/>
                  </a:cubicBezTo>
                  <a:cubicBezTo>
                    <a:pt x="267" y="124"/>
                    <a:pt x="266" y="124"/>
                    <a:pt x="265" y="125"/>
                  </a:cubicBezTo>
                  <a:cubicBezTo>
                    <a:pt x="265" y="129"/>
                    <a:pt x="268" y="131"/>
                    <a:pt x="270" y="134"/>
                  </a:cubicBezTo>
                  <a:cubicBezTo>
                    <a:pt x="270" y="136"/>
                    <a:pt x="271" y="138"/>
                    <a:pt x="270" y="139"/>
                  </a:cubicBezTo>
                  <a:cubicBezTo>
                    <a:pt x="268" y="141"/>
                    <a:pt x="266" y="141"/>
                    <a:pt x="264" y="140"/>
                  </a:cubicBezTo>
                  <a:cubicBezTo>
                    <a:pt x="261" y="139"/>
                    <a:pt x="259" y="137"/>
                    <a:pt x="258" y="134"/>
                  </a:cubicBezTo>
                  <a:cubicBezTo>
                    <a:pt x="254" y="127"/>
                    <a:pt x="247" y="125"/>
                    <a:pt x="240" y="122"/>
                  </a:cubicBezTo>
                  <a:cubicBezTo>
                    <a:pt x="211" y="111"/>
                    <a:pt x="179" y="102"/>
                    <a:pt x="152" y="84"/>
                  </a:cubicBezTo>
                  <a:cubicBezTo>
                    <a:pt x="116" y="59"/>
                    <a:pt x="77" y="40"/>
                    <a:pt x="38" y="21"/>
                  </a:cubicBezTo>
                  <a:cubicBezTo>
                    <a:pt x="26" y="15"/>
                    <a:pt x="16" y="7"/>
                    <a:pt x="4" y="4"/>
                  </a:cubicBezTo>
                  <a:cubicBezTo>
                    <a:pt x="2" y="4"/>
                    <a:pt x="0" y="2"/>
                    <a:pt x="2" y="0"/>
                  </a:cubicBezTo>
                  <a:cubicBezTo>
                    <a:pt x="38" y="12"/>
                    <a:pt x="76" y="19"/>
                    <a:pt x="114" y="27"/>
                  </a:cubicBezTo>
                  <a:cubicBezTo>
                    <a:pt x="176" y="39"/>
                    <a:pt x="238" y="50"/>
                    <a:pt x="298" y="68"/>
                  </a:cubicBezTo>
                  <a:cubicBezTo>
                    <a:pt x="316" y="74"/>
                    <a:pt x="335" y="79"/>
                    <a:pt x="3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2" name="Freeform 283"/>
            <p:cNvSpPr>
              <a:spLocks/>
            </p:cNvSpPr>
            <p:nvPr userDrawn="1"/>
          </p:nvSpPr>
          <p:spPr bwMode="auto">
            <a:xfrm>
              <a:off x="-10753725" y="5338763"/>
              <a:ext cx="68262" cy="58738"/>
            </a:xfrm>
            <a:custGeom>
              <a:avLst/>
              <a:gdLst>
                <a:gd name="T0" fmla="*/ 0 w 22"/>
                <a:gd name="T1" fmla="*/ 0 h 16"/>
                <a:gd name="T2" fmla="*/ 22 w 22"/>
                <a:gd name="T3" fmla="*/ 16 h 16"/>
                <a:gd name="T4" fmla="*/ 0 w 22"/>
                <a:gd name="T5" fmla="*/ 0 h 16"/>
              </a:gdLst>
              <a:ahLst/>
              <a:cxnLst>
                <a:cxn ang="0">
                  <a:pos x="T0" y="T1"/>
                </a:cxn>
                <a:cxn ang="0">
                  <a:pos x="T2" y="T3"/>
                </a:cxn>
                <a:cxn ang="0">
                  <a:pos x="T4" y="T5"/>
                </a:cxn>
              </a:cxnLst>
              <a:rect l="0" t="0" r="r" b="b"/>
              <a:pathLst>
                <a:path w="22" h="16">
                  <a:moveTo>
                    <a:pt x="0" y="0"/>
                  </a:moveTo>
                  <a:cubicBezTo>
                    <a:pt x="8" y="3"/>
                    <a:pt x="16" y="8"/>
                    <a:pt x="22" y="16"/>
                  </a:cubicBezTo>
                  <a:cubicBezTo>
                    <a:pt x="13" y="13"/>
                    <a:pt x="6" y="8"/>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3" name="Freeform 284"/>
            <p:cNvSpPr>
              <a:spLocks/>
            </p:cNvSpPr>
            <p:nvPr userDrawn="1"/>
          </p:nvSpPr>
          <p:spPr bwMode="auto">
            <a:xfrm>
              <a:off x="-10790238" y="5313363"/>
              <a:ext cx="25400" cy="22225"/>
            </a:xfrm>
            <a:custGeom>
              <a:avLst/>
              <a:gdLst>
                <a:gd name="T0" fmla="*/ 0 w 8"/>
                <a:gd name="T1" fmla="*/ 0 h 6"/>
                <a:gd name="T2" fmla="*/ 8 w 8"/>
                <a:gd name="T3" fmla="*/ 6 h 6"/>
                <a:gd name="T4" fmla="*/ 0 w 8"/>
                <a:gd name="T5" fmla="*/ 0 h 6"/>
              </a:gdLst>
              <a:ahLst/>
              <a:cxnLst>
                <a:cxn ang="0">
                  <a:pos x="T0" y="T1"/>
                </a:cxn>
                <a:cxn ang="0">
                  <a:pos x="T2" y="T3"/>
                </a:cxn>
                <a:cxn ang="0">
                  <a:pos x="T4" y="T5"/>
                </a:cxn>
              </a:cxnLst>
              <a:rect l="0" t="0" r="r" b="b"/>
              <a:pathLst>
                <a:path w="8" h="6">
                  <a:moveTo>
                    <a:pt x="0" y="0"/>
                  </a:moveTo>
                  <a:cubicBezTo>
                    <a:pt x="4" y="0"/>
                    <a:pt x="6" y="3"/>
                    <a:pt x="8" y="6"/>
                  </a:cubicBezTo>
                  <a:cubicBezTo>
                    <a:pt x="4" y="5"/>
                    <a:pt x="2"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4" name="Freeform 285"/>
            <p:cNvSpPr>
              <a:spLocks/>
            </p:cNvSpPr>
            <p:nvPr userDrawn="1"/>
          </p:nvSpPr>
          <p:spPr bwMode="auto">
            <a:xfrm>
              <a:off x="-9521825" y="5867400"/>
              <a:ext cx="22225" cy="14288"/>
            </a:xfrm>
            <a:custGeom>
              <a:avLst/>
              <a:gdLst>
                <a:gd name="T0" fmla="*/ 7 w 7"/>
                <a:gd name="T1" fmla="*/ 4 h 4"/>
                <a:gd name="T2" fmla="*/ 0 w 7"/>
                <a:gd name="T3" fmla="*/ 0 h 4"/>
                <a:gd name="T4" fmla="*/ 7 w 7"/>
                <a:gd name="T5" fmla="*/ 4 h 4"/>
              </a:gdLst>
              <a:ahLst/>
              <a:cxnLst>
                <a:cxn ang="0">
                  <a:pos x="T0" y="T1"/>
                </a:cxn>
                <a:cxn ang="0">
                  <a:pos x="T2" y="T3"/>
                </a:cxn>
                <a:cxn ang="0">
                  <a:pos x="T4" y="T5"/>
                </a:cxn>
              </a:cxnLst>
              <a:rect l="0" t="0" r="r" b="b"/>
              <a:pathLst>
                <a:path w="7" h="4">
                  <a:moveTo>
                    <a:pt x="7" y="4"/>
                  </a:moveTo>
                  <a:cubicBezTo>
                    <a:pt x="4" y="4"/>
                    <a:pt x="2" y="3"/>
                    <a:pt x="0" y="0"/>
                  </a:cubicBezTo>
                  <a:cubicBezTo>
                    <a:pt x="3" y="0"/>
                    <a:pt x="6" y="0"/>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5" name="Freeform 286"/>
            <p:cNvSpPr>
              <a:spLocks/>
            </p:cNvSpPr>
            <p:nvPr userDrawn="1"/>
          </p:nvSpPr>
          <p:spPr bwMode="auto">
            <a:xfrm>
              <a:off x="-10012363" y="5078413"/>
              <a:ext cx="893762" cy="271463"/>
            </a:xfrm>
            <a:custGeom>
              <a:avLst/>
              <a:gdLst>
                <a:gd name="T0" fmla="*/ 139 w 288"/>
                <a:gd name="T1" fmla="*/ 68 h 74"/>
                <a:gd name="T2" fmla="*/ 81 w 288"/>
                <a:gd name="T3" fmla="*/ 44 h 74"/>
                <a:gd name="T4" fmla="*/ 4 w 288"/>
                <a:gd name="T5" fmla="*/ 7 h 74"/>
                <a:gd name="T6" fmla="*/ 1 w 288"/>
                <a:gd name="T7" fmla="*/ 2 h 74"/>
                <a:gd name="T8" fmla="*/ 7 w 288"/>
                <a:gd name="T9" fmla="*/ 0 h 74"/>
                <a:gd name="T10" fmla="*/ 103 w 288"/>
                <a:gd name="T11" fmla="*/ 4 h 74"/>
                <a:gd name="T12" fmla="*/ 176 w 288"/>
                <a:gd name="T13" fmla="*/ 16 h 74"/>
                <a:gd name="T14" fmla="*/ 252 w 288"/>
                <a:gd name="T15" fmla="*/ 41 h 74"/>
                <a:gd name="T16" fmla="*/ 264 w 288"/>
                <a:gd name="T17" fmla="*/ 49 h 74"/>
                <a:gd name="T18" fmla="*/ 283 w 288"/>
                <a:gd name="T19" fmla="*/ 58 h 74"/>
                <a:gd name="T20" fmla="*/ 287 w 288"/>
                <a:gd name="T21" fmla="*/ 62 h 74"/>
                <a:gd name="T22" fmla="*/ 281 w 288"/>
                <a:gd name="T23" fmla="*/ 64 h 74"/>
                <a:gd name="T24" fmla="*/ 193 w 288"/>
                <a:gd name="T25" fmla="*/ 70 h 74"/>
                <a:gd name="T26" fmla="*/ 164 w 288"/>
                <a:gd name="T27" fmla="*/ 73 h 74"/>
                <a:gd name="T28" fmla="*/ 150 w 288"/>
                <a:gd name="T29" fmla="*/ 70 h 74"/>
                <a:gd name="T30" fmla="*/ 139 w 288"/>
                <a:gd name="T31" fmla="*/ 6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74">
                  <a:moveTo>
                    <a:pt x="139" y="68"/>
                  </a:moveTo>
                  <a:cubicBezTo>
                    <a:pt x="118" y="63"/>
                    <a:pt x="100" y="53"/>
                    <a:pt x="81" y="44"/>
                  </a:cubicBezTo>
                  <a:cubicBezTo>
                    <a:pt x="55" y="33"/>
                    <a:pt x="30" y="20"/>
                    <a:pt x="4" y="7"/>
                  </a:cubicBezTo>
                  <a:cubicBezTo>
                    <a:pt x="3" y="6"/>
                    <a:pt x="0" y="5"/>
                    <a:pt x="1" y="2"/>
                  </a:cubicBezTo>
                  <a:cubicBezTo>
                    <a:pt x="2" y="0"/>
                    <a:pt x="5" y="0"/>
                    <a:pt x="7" y="0"/>
                  </a:cubicBezTo>
                  <a:cubicBezTo>
                    <a:pt x="39" y="5"/>
                    <a:pt x="71" y="1"/>
                    <a:pt x="103" y="4"/>
                  </a:cubicBezTo>
                  <a:cubicBezTo>
                    <a:pt x="128" y="7"/>
                    <a:pt x="152" y="11"/>
                    <a:pt x="176" y="16"/>
                  </a:cubicBezTo>
                  <a:cubicBezTo>
                    <a:pt x="202" y="22"/>
                    <a:pt x="227" y="30"/>
                    <a:pt x="252" y="41"/>
                  </a:cubicBezTo>
                  <a:cubicBezTo>
                    <a:pt x="256" y="43"/>
                    <a:pt x="262" y="43"/>
                    <a:pt x="264" y="49"/>
                  </a:cubicBezTo>
                  <a:cubicBezTo>
                    <a:pt x="269" y="55"/>
                    <a:pt x="277" y="54"/>
                    <a:pt x="283" y="58"/>
                  </a:cubicBezTo>
                  <a:cubicBezTo>
                    <a:pt x="285" y="59"/>
                    <a:pt x="288" y="59"/>
                    <a:pt x="287" y="62"/>
                  </a:cubicBezTo>
                  <a:cubicBezTo>
                    <a:pt x="286" y="65"/>
                    <a:pt x="283" y="64"/>
                    <a:pt x="281" y="64"/>
                  </a:cubicBezTo>
                  <a:cubicBezTo>
                    <a:pt x="252" y="61"/>
                    <a:pt x="223" y="71"/>
                    <a:pt x="193" y="70"/>
                  </a:cubicBezTo>
                  <a:cubicBezTo>
                    <a:pt x="184" y="70"/>
                    <a:pt x="173" y="68"/>
                    <a:pt x="164" y="73"/>
                  </a:cubicBezTo>
                  <a:cubicBezTo>
                    <a:pt x="160" y="74"/>
                    <a:pt x="154" y="73"/>
                    <a:pt x="150" y="70"/>
                  </a:cubicBezTo>
                  <a:cubicBezTo>
                    <a:pt x="146" y="68"/>
                    <a:pt x="143" y="67"/>
                    <a:pt x="139"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6" name="Freeform 287"/>
            <p:cNvSpPr>
              <a:spLocks/>
            </p:cNvSpPr>
            <p:nvPr userDrawn="1"/>
          </p:nvSpPr>
          <p:spPr bwMode="auto">
            <a:xfrm>
              <a:off x="-9918700" y="4814888"/>
              <a:ext cx="1027112" cy="212725"/>
            </a:xfrm>
            <a:custGeom>
              <a:avLst/>
              <a:gdLst>
                <a:gd name="T0" fmla="*/ 54 w 331"/>
                <a:gd name="T1" fmla="*/ 32 h 58"/>
                <a:gd name="T2" fmla="*/ 25 w 331"/>
                <a:gd name="T3" fmla="*/ 24 h 58"/>
                <a:gd name="T4" fmla="*/ 0 w 331"/>
                <a:gd name="T5" fmla="*/ 17 h 58"/>
                <a:gd name="T6" fmla="*/ 9 w 331"/>
                <a:gd name="T7" fmla="*/ 15 h 58"/>
                <a:gd name="T8" fmla="*/ 20 w 331"/>
                <a:gd name="T9" fmla="*/ 12 h 58"/>
                <a:gd name="T10" fmla="*/ 123 w 331"/>
                <a:gd name="T11" fmla="*/ 3 h 58"/>
                <a:gd name="T12" fmla="*/ 193 w 331"/>
                <a:gd name="T13" fmla="*/ 2 h 58"/>
                <a:gd name="T14" fmla="*/ 198 w 331"/>
                <a:gd name="T15" fmla="*/ 2 h 58"/>
                <a:gd name="T16" fmla="*/ 248 w 331"/>
                <a:gd name="T17" fmla="*/ 16 h 58"/>
                <a:gd name="T18" fmla="*/ 251 w 331"/>
                <a:gd name="T19" fmla="*/ 26 h 58"/>
                <a:gd name="T20" fmla="*/ 294 w 331"/>
                <a:gd name="T21" fmla="*/ 35 h 58"/>
                <a:gd name="T22" fmla="*/ 298 w 331"/>
                <a:gd name="T23" fmla="*/ 36 h 58"/>
                <a:gd name="T24" fmla="*/ 325 w 331"/>
                <a:gd name="T25" fmla="*/ 40 h 58"/>
                <a:gd name="T26" fmla="*/ 331 w 331"/>
                <a:gd name="T27" fmla="*/ 41 h 58"/>
                <a:gd name="T28" fmla="*/ 326 w 331"/>
                <a:gd name="T29" fmla="*/ 45 h 58"/>
                <a:gd name="T30" fmla="*/ 306 w 331"/>
                <a:gd name="T31" fmla="*/ 50 h 58"/>
                <a:gd name="T32" fmla="*/ 189 w 331"/>
                <a:gd name="T33" fmla="*/ 24 h 58"/>
                <a:gd name="T34" fmla="*/ 69 w 331"/>
                <a:gd name="T35" fmla="*/ 30 h 58"/>
                <a:gd name="T36" fmla="*/ 56 w 331"/>
                <a:gd name="T37" fmla="*/ 29 h 58"/>
                <a:gd name="T38" fmla="*/ 54 w 331"/>
                <a:gd name="T39" fmla="*/ 3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 h="58">
                  <a:moveTo>
                    <a:pt x="54" y="32"/>
                  </a:moveTo>
                  <a:cubicBezTo>
                    <a:pt x="43" y="32"/>
                    <a:pt x="35" y="26"/>
                    <a:pt x="25" y="24"/>
                  </a:cubicBezTo>
                  <a:cubicBezTo>
                    <a:pt x="16" y="22"/>
                    <a:pt x="9" y="17"/>
                    <a:pt x="0" y="17"/>
                  </a:cubicBezTo>
                  <a:cubicBezTo>
                    <a:pt x="2" y="14"/>
                    <a:pt x="6" y="15"/>
                    <a:pt x="9" y="15"/>
                  </a:cubicBezTo>
                  <a:cubicBezTo>
                    <a:pt x="12" y="12"/>
                    <a:pt x="16" y="12"/>
                    <a:pt x="20" y="12"/>
                  </a:cubicBezTo>
                  <a:cubicBezTo>
                    <a:pt x="55" y="13"/>
                    <a:pt x="89" y="8"/>
                    <a:pt x="123" y="3"/>
                  </a:cubicBezTo>
                  <a:cubicBezTo>
                    <a:pt x="147" y="0"/>
                    <a:pt x="170" y="0"/>
                    <a:pt x="193" y="2"/>
                  </a:cubicBezTo>
                  <a:cubicBezTo>
                    <a:pt x="195" y="2"/>
                    <a:pt x="196" y="3"/>
                    <a:pt x="198" y="2"/>
                  </a:cubicBezTo>
                  <a:cubicBezTo>
                    <a:pt x="216" y="0"/>
                    <a:pt x="232" y="10"/>
                    <a:pt x="248" y="16"/>
                  </a:cubicBezTo>
                  <a:cubicBezTo>
                    <a:pt x="252" y="18"/>
                    <a:pt x="252" y="22"/>
                    <a:pt x="251" y="26"/>
                  </a:cubicBezTo>
                  <a:cubicBezTo>
                    <a:pt x="264" y="16"/>
                    <a:pt x="285" y="21"/>
                    <a:pt x="294" y="35"/>
                  </a:cubicBezTo>
                  <a:cubicBezTo>
                    <a:pt x="295" y="37"/>
                    <a:pt x="296" y="37"/>
                    <a:pt x="298" y="36"/>
                  </a:cubicBezTo>
                  <a:cubicBezTo>
                    <a:pt x="308" y="31"/>
                    <a:pt x="317" y="35"/>
                    <a:pt x="325" y="40"/>
                  </a:cubicBezTo>
                  <a:cubicBezTo>
                    <a:pt x="327" y="42"/>
                    <a:pt x="329" y="40"/>
                    <a:pt x="331" y="41"/>
                  </a:cubicBezTo>
                  <a:cubicBezTo>
                    <a:pt x="330" y="44"/>
                    <a:pt x="327" y="44"/>
                    <a:pt x="326" y="45"/>
                  </a:cubicBezTo>
                  <a:cubicBezTo>
                    <a:pt x="322" y="58"/>
                    <a:pt x="313" y="52"/>
                    <a:pt x="306" y="50"/>
                  </a:cubicBezTo>
                  <a:cubicBezTo>
                    <a:pt x="268" y="38"/>
                    <a:pt x="229" y="27"/>
                    <a:pt x="189" y="24"/>
                  </a:cubicBezTo>
                  <a:cubicBezTo>
                    <a:pt x="148" y="21"/>
                    <a:pt x="109" y="22"/>
                    <a:pt x="69" y="30"/>
                  </a:cubicBezTo>
                  <a:cubicBezTo>
                    <a:pt x="65" y="30"/>
                    <a:pt x="60" y="31"/>
                    <a:pt x="56" y="29"/>
                  </a:cubicBezTo>
                  <a:cubicBezTo>
                    <a:pt x="52" y="28"/>
                    <a:pt x="53" y="30"/>
                    <a:pt x="54"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7" name="Freeform 288"/>
            <p:cNvSpPr>
              <a:spLocks/>
            </p:cNvSpPr>
            <p:nvPr userDrawn="1"/>
          </p:nvSpPr>
          <p:spPr bwMode="auto">
            <a:xfrm>
              <a:off x="-10039350" y="5019675"/>
              <a:ext cx="920750" cy="249238"/>
            </a:xfrm>
            <a:custGeom>
              <a:avLst/>
              <a:gdLst>
                <a:gd name="T0" fmla="*/ 273 w 297"/>
                <a:gd name="T1" fmla="*/ 65 h 68"/>
                <a:gd name="T2" fmla="*/ 203 w 297"/>
                <a:gd name="T3" fmla="*/ 40 h 68"/>
                <a:gd name="T4" fmla="*/ 98 w 297"/>
                <a:gd name="T5" fmla="*/ 23 h 68"/>
                <a:gd name="T6" fmla="*/ 30 w 297"/>
                <a:gd name="T7" fmla="*/ 21 h 68"/>
                <a:gd name="T8" fmla="*/ 10 w 297"/>
                <a:gd name="T9" fmla="*/ 17 h 68"/>
                <a:gd name="T10" fmla="*/ 13 w 297"/>
                <a:gd name="T11" fmla="*/ 23 h 68"/>
                <a:gd name="T12" fmla="*/ 10 w 297"/>
                <a:gd name="T13" fmla="*/ 23 h 68"/>
                <a:gd name="T14" fmla="*/ 0 w 297"/>
                <a:gd name="T15" fmla="*/ 19 h 68"/>
                <a:gd name="T16" fmla="*/ 0 w 297"/>
                <a:gd name="T17" fmla="*/ 18 h 68"/>
                <a:gd name="T18" fmla="*/ 0 w 297"/>
                <a:gd name="T19" fmla="*/ 17 h 68"/>
                <a:gd name="T20" fmla="*/ 19 w 297"/>
                <a:gd name="T21" fmla="*/ 2 h 68"/>
                <a:gd name="T22" fmla="*/ 106 w 297"/>
                <a:gd name="T23" fmla="*/ 3 h 68"/>
                <a:gd name="T24" fmla="*/ 147 w 297"/>
                <a:gd name="T25" fmla="*/ 5 h 68"/>
                <a:gd name="T26" fmla="*/ 165 w 297"/>
                <a:gd name="T27" fmla="*/ 10 h 68"/>
                <a:gd name="T28" fmla="*/ 210 w 297"/>
                <a:gd name="T29" fmla="*/ 19 h 68"/>
                <a:gd name="T30" fmla="*/ 212 w 297"/>
                <a:gd name="T31" fmla="*/ 16 h 68"/>
                <a:gd name="T32" fmla="*/ 221 w 297"/>
                <a:gd name="T33" fmla="*/ 18 h 68"/>
                <a:gd name="T34" fmla="*/ 224 w 297"/>
                <a:gd name="T35" fmla="*/ 19 h 68"/>
                <a:gd name="T36" fmla="*/ 225 w 297"/>
                <a:gd name="T37" fmla="*/ 29 h 68"/>
                <a:gd name="T38" fmla="*/ 233 w 297"/>
                <a:gd name="T39" fmla="*/ 34 h 68"/>
                <a:gd name="T40" fmla="*/ 239 w 297"/>
                <a:gd name="T41" fmla="*/ 39 h 68"/>
                <a:gd name="T42" fmla="*/ 277 w 297"/>
                <a:gd name="T43" fmla="*/ 52 h 68"/>
                <a:gd name="T44" fmla="*/ 285 w 297"/>
                <a:gd name="T45" fmla="*/ 55 h 68"/>
                <a:gd name="T46" fmla="*/ 295 w 297"/>
                <a:gd name="T47" fmla="*/ 59 h 68"/>
                <a:gd name="T48" fmla="*/ 296 w 297"/>
                <a:gd name="T49" fmla="*/ 63 h 68"/>
                <a:gd name="T50" fmla="*/ 286 w 297"/>
                <a:gd name="T51" fmla="*/ 67 h 68"/>
                <a:gd name="T52" fmla="*/ 273 w 297"/>
                <a:gd name="T53"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7" h="68">
                  <a:moveTo>
                    <a:pt x="273" y="65"/>
                  </a:moveTo>
                  <a:cubicBezTo>
                    <a:pt x="250" y="55"/>
                    <a:pt x="227" y="45"/>
                    <a:pt x="203" y="40"/>
                  </a:cubicBezTo>
                  <a:cubicBezTo>
                    <a:pt x="169" y="31"/>
                    <a:pt x="134" y="24"/>
                    <a:pt x="98" y="23"/>
                  </a:cubicBezTo>
                  <a:cubicBezTo>
                    <a:pt x="75" y="22"/>
                    <a:pt x="53" y="22"/>
                    <a:pt x="30" y="21"/>
                  </a:cubicBezTo>
                  <a:cubicBezTo>
                    <a:pt x="24" y="21"/>
                    <a:pt x="18" y="18"/>
                    <a:pt x="10" y="17"/>
                  </a:cubicBezTo>
                  <a:cubicBezTo>
                    <a:pt x="12" y="20"/>
                    <a:pt x="13" y="22"/>
                    <a:pt x="13" y="23"/>
                  </a:cubicBezTo>
                  <a:cubicBezTo>
                    <a:pt x="12" y="23"/>
                    <a:pt x="11" y="23"/>
                    <a:pt x="10" y="23"/>
                  </a:cubicBezTo>
                  <a:cubicBezTo>
                    <a:pt x="6" y="22"/>
                    <a:pt x="3" y="22"/>
                    <a:pt x="0" y="19"/>
                  </a:cubicBezTo>
                  <a:cubicBezTo>
                    <a:pt x="0" y="19"/>
                    <a:pt x="0" y="18"/>
                    <a:pt x="0" y="18"/>
                  </a:cubicBezTo>
                  <a:cubicBezTo>
                    <a:pt x="0" y="17"/>
                    <a:pt x="0" y="17"/>
                    <a:pt x="0" y="17"/>
                  </a:cubicBezTo>
                  <a:cubicBezTo>
                    <a:pt x="4" y="10"/>
                    <a:pt x="13" y="7"/>
                    <a:pt x="19" y="2"/>
                  </a:cubicBezTo>
                  <a:cubicBezTo>
                    <a:pt x="48" y="1"/>
                    <a:pt x="77" y="0"/>
                    <a:pt x="106" y="3"/>
                  </a:cubicBezTo>
                  <a:cubicBezTo>
                    <a:pt x="120" y="4"/>
                    <a:pt x="133" y="2"/>
                    <a:pt x="147" y="5"/>
                  </a:cubicBezTo>
                  <a:cubicBezTo>
                    <a:pt x="153" y="7"/>
                    <a:pt x="159" y="7"/>
                    <a:pt x="165" y="10"/>
                  </a:cubicBezTo>
                  <a:cubicBezTo>
                    <a:pt x="180" y="13"/>
                    <a:pt x="195" y="16"/>
                    <a:pt x="210" y="19"/>
                  </a:cubicBezTo>
                  <a:cubicBezTo>
                    <a:pt x="211" y="19"/>
                    <a:pt x="211" y="17"/>
                    <a:pt x="212" y="16"/>
                  </a:cubicBezTo>
                  <a:cubicBezTo>
                    <a:pt x="215" y="17"/>
                    <a:pt x="218" y="17"/>
                    <a:pt x="221" y="18"/>
                  </a:cubicBezTo>
                  <a:cubicBezTo>
                    <a:pt x="222" y="19"/>
                    <a:pt x="223" y="19"/>
                    <a:pt x="224" y="19"/>
                  </a:cubicBezTo>
                  <a:cubicBezTo>
                    <a:pt x="229" y="22"/>
                    <a:pt x="220" y="26"/>
                    <a:pt x="225" y="29"/>
                  </a:cubicBezTo>
                  <a:cubicBezTo>
                    <a:pt x="228" y="31"/>
                    <a:pt x="234" y="27"/>
                    <a:pt x="233" y="34"/>
                  </a:cubicBezTo>
                  <a:cubicBezTo>
                    <a:pt x="233" y="39"/>
                    <a:pt x="235" y="39"/>
                    <a:pt x="239" y="39"/>
                  </a:cubicBezTo>
                  <a:cubicBezTo>
                    <a:pt x="254" y="37"/>
                    <a:pt x="267" y="39"/>
                    <a:pt x="277" y="52"/>
                  </a:cubicBezTo>
                  <a:cubicBezTo>
                    <a:pt x="279" y="55"/>
                    <a:pt x="280" y="59"/>
                    <a:pt x="285" y="55"/>
                  </a:cubicBezTo>
                  <a:cubicBezTo>
                    <a:pt x="290" y="52"/>
                    <a:pt x="292" y="57"/>
                    <a:pt x="295" y="59"/>
                  </a:cubicBezTo>
                  <a:cubicBezTo>
                    <a:pt x="297" y="59"/>
                    <a:pt x="297" y="61"/>
                    <a:pt x="296" y="63"/>
                  </a:cubicBezTo>
                  <a:cubicBezTo>
                    <a:pt x="294" y="66"/>
                    <a:pt x="290" y="68"/>
                    <a:pt x="286" y="67"/>
                  </a:cubicBezTo>
                  <a:cubicBezTo>
                    <a:pt x="282" y="67"/>
                    <a:pt x="277" y="64"/>
                    <a:pt x="273"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8" name="Freeform 289"/>
            <p:cNvSpPr>
              <a:spLocks/>
            </p:cNvSpPr>
            <p:nvPr userDrawn="1"/>
          </p:nvSpPr>
          <p:spPr bwMode="auto">
            <a:xfrm>
              <a:off x="-9080500" y="5221288"/>
              <a:ext cx="185737" cy="88900"/>
            </a:xfrm>
            <a:custGeom>
              <a:avLst/>
              <a:gdLst>
                <a:gd name="T0" fmla="*/ 3 w 60"/>
                <a:gd name="T1" fmla="*/ 0 h 24"/>
                <a:gd name="T2" fmla="*/ 48 w 60"/>
                <a:gd name="T3" fmla="*/ 16 h 24"/>
                <a:gd name="T4" fmla="*/ 60 w 60"/>
                <a:gd name="T5" fmla="*/ 19 h 24"/>
                <a:gd name="T6" fmla="*/ 53 w 60"/>
                <a:gd name="T7" fmla="*/ 22 h 24"/>
                <a:gd name="T8" fmla="*/ 39 w 60"/>
                <a:gd name="T9" fmla="*/ 21 h 24"/>
                <a:gd name="T10" fmla="*/ 35 w 60"/>
                <a:gd name="T11" fmla="*/ 21 h 24"/>
                <a:gd name="T12" fmla="*/ 8 w 60"/>
                <a:gd name="T13" fmla="*/ 23 h 24"/>
                <a:gd name="T14" fmla="*/ 2 w 60"/>
                <a:gd name="T15" fmla="*/ 17 h 24"/>
                <a:gd name="T16" fmla="*/ 3 w 60"/>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4">
                  <a:moveTo>
                    <a:pt x="3" y="0"/>
                  </a:moveTo>
                  <a:cubicBezTo>
                    <a:pt x="18" y="5"/>
                    <a:pt x="33" y="13"/>
                    <a:pt x="48" y="16"/>
                  </a:cubicBezTo>
                  <a:cubicBezTo>
                    <a:pt x="52" y="17"/>
                    <a:pt x="56" y="19"/>
                    <a:pt x="60" y="19"/>
                  </a:cubicBezTo>
                  <a:cubicBezTo>
                    <a:pt x="59" y="24"/>
                    <a:pt x="55" y="22"/>
                    <a:pt x="53" y="22"/>
                  </a:cubicBezTo>
                  <a:cubicBezTo>
                    <a:pt x="48" y="22"/>
                    <a:pt x="44" y="22"/>
                    <a:pt x="39" y="21"/>
                  </a:cubicBezTo>
                  <a:cubicBezTo>
                    <a:pt x="38" y="21"/>
                    <a:pt x="37" y="21"/>
                    <a:pt x="35" y="21"/>
                  </a:cubicBezTo>
                  <a:cubicBezTo>
                    <a:pt x="26" y="24"/>
                    <a:pt x="17" y="23"/>
                    <a:pt x="8" y="23"/>
                  </a:cubicBezTo>
                  <a:cubicBezTo>
                    <a:pt x="4" y="23"/>
                    <a:pt x="0" y="21"/>
                    <a:pt x="2" y="17"/>
                  </a:cubicBezTo>
                  <a:cubicBezTo>
                    <a:pt x="5" y="11"/>
                    <a:pt x="3" y="6"/>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9" name="Freeform 290"/>
            <p:cNvSpPr>
              <a:spLocks/>
            </p:cNvSpPr>
            <p:nvPr userDrawn="1"/>
          </p:nvSpPr>
          <p:spPr bwMode="auto">
            <a:xfrm>
              <a:off x="-9285288" y="5041900"/>
              <a:ext cx="403225" cy="117475"/>
            </a:xfrm>
            <a:custGeom>
              <a:avLst/>
              <a:gdLst>
                <a:gd name="T0" fmla="*/ 130 w 130"/>
                <a:gd name="T1" fmla="*/ 0 h 32"/>
                <a:gd name="T2" fmla="*/ 98 w 130"/>
                <a:gd name="T3" fmla="*/ 11 h 32"/>
                <a:gd name="T4" fmla="*/ 45 w 130"/>
                <a:gd name="T5" fmla="*/ 24 h 32"/>
                <a:gd name="T6" fmla="*/ 20 w 130"/>
                <a:gd name="T7" fmla="*/ 26 h 32"/>
                <a:gd name="T8" fmla="*/ 30 w 130"/>
                <a:gd name="T9" fmla="*/ 32 h 32"/>
                <a:gd name="T10" fmla="*/ 0 w 130"/>
                <a:gd name="T11" fmla="*/ 24 h 32"/>
                <a:gd name="T12" fmla="*/ 6 w 130"/>
                <a:gd name="T13" fmla="*/ 21 h 32"/>
                <a:gd name="T14" fmla="*/ 88 w 130"/>
                <a:gd name="T15" fmla="*/ 9 h 32"/>
                <a:gd name="T16" fmla="*/ 130 w 130"/>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32">
                  <a:moveTo>
                    <a:pt x="130" y="0"/>
                  </a:moveTo>
                  <a:cubicBezTo>
                    <a:pt x="120" y="7"/>
                    <a:pt x="109" y="7"/>
                    <a:pt x="98" y="11"/>
                  </a:cubicBezTo>
                  <a:cubicBezTo>
                    <a:pt x="81" y="17"/>
                    <a:pt x="63" y="20"/>
                    <a:pt x="45" y="24"/>
                  </a:cubicBezTo>
                  <a:cubicBezTo>
                    <a:pt x="37" y="25"/>
                    <a:pt x="29" y="23"/>
                    <a:pt x="20" y="26"/>
                  </a:cubicBezTo>
                  <a:cubicBezTo>
                    <a:pt x="24" y="29"/>
                    <a:pt x="27" y="30"/>
                    <a:pt x="30" y="32"/>
                  </a:cubicBezTo>
                  <a:cubicBezTo>
                    <a:pt x="20" y="30"/>
                    <a:pt x="10" y="27"/>
                    <a:pt x="0" y="24"/>
                  </a:cubicBezTo>
                  <a:cubicBezTo>
                    <a:pt x="1" y="20"/>
                    <a:pt x="4" y="21"/>
                    <a:pt x="6" y="21"/>
                  </a:cubicBezTo>
                  <a:cubicBezTo>
                    <a:pt x="34" y="26"/>
                    <a:pt x="61" y="18"/>
                    <a:pt x="88" y="9"/>
                  </a:cubicBezTo>
                  <a:cubicBezTo>
                    <a:pt x="101" y="5"/>
                    <a:pt x="116" y="3"/>
                    <a:pt x="1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0" name="Freeform 291"/>
            <p:cNvSpPr>
              <a:spLocks/>
            </p:cNvSpPr>
            <p:nvPr userDrawn="1"/>
          </p:nvSpPr>
          <p:spPr bwMode="auto">
            <a:xfrm>
              <a:off x="-9428163" y="4792663"/>
              <a:ext cx="87312" cy="25400"/>
            </a:xfrm>
            <a:custGeom>
              <a:avLst/>
              <a:gdLst>
                <a:gd name="T0" fmla="*/ 28 w 28"/>
                <a:gd name="T1" fmla="*/ 6 h 7"/>
                <a:gd name="T2" fmla="*/ 0 w 28"/>
                <a:gd name="T3" fmla="*/ 2 h 7"/>
                <a:gd name="T4" fmla="*/ 0 w 28"/>
                <a:gd name="T5" fmla="*/ 0 h 7"/>
                <a:gd name="T6" fmla="*/ 28 w 28"/>
                <a:gd name="T7" fmla="*/ 6 h 7"/>
              </a:gdLst>
              <a:ahLst/>
              <a:cxnLst>
                <a:cxn ang="0">
                  <a:pos x="T0" y="T1"/>
                </a:cxn>
                <a:cxn ang="0">
                  <a:pos x="T2" y="T3"/>
                </a:cxn>
                <a:cxn ang="0">
                  <a:pos x="T4" y="T5"/>
                </a:cxn>
                <a:cxn ang="0">
                  <a:pos x="T6" y="T7"/>
                </a:cxn>
              </a:cxnLst>
              <a:rect l="0" t="0" r="r" b="b"/>
              <a:pathLst>
                <a:path w="28" h="7">
                  <a:moveTo>
                    <a:pt x="28" y="6"/>
                  </a:moveTo>
                  <a:cubicBezTo>
                    <a:pt x="18" y="7"/>
                    <a:pt x="9" y="3"/>
                    <a:pt x="0" y="2"/>
                  </a:cubicBezTo>
                  <a:cubicBezTo>
                    <a:pt x="0" y="1"/>
                    <a:pt x="0" y="1"/>
                    <a:pt x="0" y="0"/>
                  </a:cubicBezTo>
                  <a:cubicBezTo>
                    <a:pt x="10" y="1"/>
                    <a:pt x="19" y="2"/>
                    <a:pt x="2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1" name="Freeform 292"/>
            <p:cNvSpPr>
              <a:spLocks/>
            </p:cNvSpPr>
            <p:nvPr userDrawn="1"/>
          </p:nvSpPr>
          <p:spPr bwMode="auto">
            <a:xfrm>
              <a:off x="-9983788" y="3978275"/>
              <a:ext cx="568325" cy="233363"/>
            </a:xfrm>
            <a:custGeom>
              <a:avLst/>
              <a:gdLst>
                <a:gd name="T0" fmla="*/ 183 w 183"/>
                <a:gd name="T1" fmla="*/ 0 h 64"/>
                <a:gd name="T2" fmla="*/ 167 w 183"/>
                <a:gd name="T3" fmla="*/ 13 h 64"/>
                <a:gd name="T4" fmla="*/ 125 w 183"/>
                <a:gd name="T5" fmla="*/ 38 h 64"/>
                <a:gd name="T6" fmla="*/ 92 w 183"/>
                <a:gd name="T7" fmla="*/ 48 h 64"/>
                <a:gd name="T8" fmla="*/ 5 w 183"/>
                <a:gd name="T9" fmla="*/ 63 h 64"/>
                <a:gd name="T10" fmla="*/ 0 w 183"/>
                <a:gd name="T11" fmla="*/ 63 h 64"/>
                <a:gd name="T12" fmla="*/ 90 w 183"/>
                <a:gd name="T13" fmla="*/ 27 h 64"/>
                <a:gd name="T14" fmla="*/ 183 w 183"/>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3" h="64">
                  <a:moveTo>
                    <a:pt x="183" y="0"/>
                  </a:moveTo>
                  <a:cubicBezTo>
                    <a:pt x="179" y="7"/>
                    <a:pt x="173" y="10"/>
                    <a:pt x="167" y="13"/>
                  </a:cubicBezTo>
                  <a:cubicBezTo>
                    <a:pt x="153" y="20"/>
                    <a:pt x="140" y="31"/>
                    <a:pt x="125" y="38"/>
                  </a:cubicBezTo>
                  <a:cubicBezTo>
                    <a:pt x="115" y="44"/>
                    <a:pt x="104" y="46"/>
                    <a:pt x="92" y="48"/>
                  </a:cubicBezTo>
                  <a:cubicBezTo>
                    <a:pt x="63" y="53"/>
                    <a:pt x="34" y="58"/>
                    <a:pt x="5" y="63"/>
                  </a:cubicBezTo>
                  <a:cubicBezTo>
                    <a:pt x="4" y="64"/>
                    <a:pt x="2" y="63"/>
                    <a:pt x="0" y="63"/>
                  </a:cubicBezTo>
                  <a:cubicBezTo>
                    <a:pt x="30" y="50"/>
                    <a:pt x="60" y="37"/>
                    <a:pt x="90" y="27"/>
                  </a:cubicBezTo>
                  <a:cubicBezTo>
                    <a:pt x="120" y="17"/>
                    <a:pt x="152" y="12"/>
                    <a:pt x="1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2" name="Freeform 293"/>
            <p:cNvSpPr>
              <a:spLocks/>
            </p:cNvSpPr>
            <p:nvPr userDrawn="1"/>
          </p:nvSpPr>
          <p:spPr bwMode="auto">
            <a:xfrm>
              <a:off x="-9890125" y="4211638"/>
              <a:ext cx="358775" cy="77788"/>
            </a:xfrm>
            <a:custGeom>
              <a:avLst/>
              <a:gdLst>
                <a:gd name="T0" fmla="*/ 116 w 116"/>
                <a:gd name="T1" fmla="*/ 0 h 21"/>
                <a:gd name="T2" fmla="*/ 71 w 116"/>
                <a:gd name="T3" fmla="*/ 20 h 21"/>
                <a:gd name="T4" fmla="*/ 0 w 116"/>
                <a:gd name="T5" fmla="*/ 18 h 21"/>
                <a:gd name="T6" fmla="*/ 116 w 116"/>
                <a:gd name="T7" fmla="*/ 0 h 21"/>
              </a:gdLst>
              <a:ahLst/>
              <a:cxnLst>
                <a:cxn ang="0">
                  <a:pos x="T0" y="T1"/>
                </a:cxn>
                <a:cxn ang="0">
                  <a:pos x="T2" y="T3"/>
                </a:cxn>
                <a:cxn ang="0">
                  <a:pos x="T4" y="T5"/>
                </a:cxn>
                <a:cxn ang="0">
                  <a:pos x="T6" y="T7"/>
                </a:cxn>
              </a:cxnLst>
              <a:rect l="0" t="0" r="r" b="b"/>
              <a:pathLst>
                <a:path w="116" h="21">
                  <a:moveTo>
                    <a:pt x="116" y="0"/>
                  </a:moveTo>
                  <a:cubicBezTo>
                    <a:pt x="101" y="7"/>
                    <a:pt x="90" y="21"/>
                    <a:pt x="71" y="20"/>
                  </a:cubicBezTo>
                  <a:cubicBezTo>
                    <a:pt x="48" y="20"/>
                    <a:pt x="24" y="17"/>
                    <a:pt x="0" y="18"/>
                  </a:cubicBezTo>
                  <a:cubicBezTo>
                    <a:pt x="37" y="5"/>
                    <a:pt x="77" y="6"/>
                    <a:pt x="1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3" name="Freeform 294"/>
            <p:cNvSpPr>
              <a:spLocks/>
            </p:cNvSpPr>
            <p:nvPr userDrawn="1"/>
          </p:nvSpPr>
          <p:spPr bwMode="auto">
            <a:xfrm>
              <a:off x="-9077325" y="6054725"/>
              <a:ext cx="1125537" cy="406400"/>
            </a:xfrm>
            <a:custGeom>
              <a:avLst/>
              <a:gdLst>
                <a:gd name="T0" fmla="*/ 363 w 363"/>
                <a:gd name="T1" fmla="*/ 53 h 111"/>
                <a:gd name="T2" fmla="*/ 361 w 363"/>
                <a:gd name="T3" fmla="*/ 56 h 111"/>
                <a:gd name="T4" fmla="*/ 295 w 363"/>
                <a:gd name="T5" fmla="*/ 79 h 111"/>
                <a:gd name="T6" fmla="*/ 218 w 363"/>
                <a:gd name="T7" fmla="*/ 93 h 111"/>
                <a:gd name="T8" fmla="*/ 214 w 363"/>
                <a:gd name="T9" fmla="*/ 101 h 111"/>
                <a:gd name="T10" fmla="*/ 216 w 363"/>
                <a:gd name="T11" fmla="*/ 108 h 111"/>
                <a:gd name="T12" fmla="*/ 209 w 363"/>
                <a:gd name="T13" fmla="*/ 108 h 111"/>
                <a:gd name="T14" fmla="*/ 183 w 363"/>
                <a:gd name="T15" fmla="*/ 102 h 111"/>
                <a:gd name="T16" fmla="*/ 104 w 363"/>
                <a:gd name="T17" fmla="*/ 66 h 111"/>
                <a:gd name="T18" fmla="*/ 58 w 363"/>
                <a:gd name="T19" fmla="*/ 37 h 111"/>
                <a:gd name="T20" fmla="*/ 20 w 363"/>
                <a:gd name="T21" fmla="*/ 15 h 111"/>
                <a:gd name="T22" fmla="*/ 0 w 363"/>
                <a:gd name="T23" fmla="*/ 2 h 111"/>
                <a:gd name="T24" fmla="*/ 22 w 363"/>
                <a:gd name="T25" fmla="*/ 9 h 111"/>
                <a:gd name="T26" fmla="*/ 117 w 363"/>
                <a:gd name="T27" fmla="*/ 50 h 111"/>
                <a:gd name="T28" fmla="*/ 161 w 363"/>
                <a:gd name="T29" fmla="*/ 64 h 111"/>
                <a:gd name="T30" fmla="*/ 167 w 363"/>
                <a:gd name="T31" fmla="*/ 67 h 111"/>
                <a:gd name="T32" fmla="*/ 181 w 363"/>
                <a:gd name="T33" fmla="*/ 68 h 111"/>
                <a:gd name="T34" fmla="*/ 195 w 363"/>
                <a:gd name="T35" fmla="*/ 64 h 111"/>
                <a:gd name="T36" fmla="*/ 279 w 363"/>
                <a:gd name="T37" fmla="*/ 60 h 111"/>
                <a:gd name="T38" fmla="*/ 341 w 363"/>
                <a:gd name="T39" fmla="*/ 52 h 111"/>
                <a:gd name="T40" fmla="*/ 363 w 363"/>
                <a:gd name="T41" fmla="*/ 5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3" h="111">
                  <a:moveTo>
                    <a:pt x="363" y="53"/>
                  </a:moveTo>
                  <a:cubicBezTo>
                    <a:pt x="363" y="55"/>
                    <a:pt x="363" y="56"/>
                    <a:pt x="361" y="56"/>
                  </a:cubicBezTo>
                  <a:cubicBezTo>
                    <a:pt x="337" y="59"/>
                    <a:pt x="316" y="71"/>
                    <a:pt x="295" y="79"/>
                  </a:cubicBezTo>
                  <a:cubicBezTo>
                    <a:pt x="269" y="88"/>
                    <a:pt x="244" y="91"/>
                    <a:pt x="218" y="93"/>
                  </a:cubicBezTo>
                  <a:cubicBezTo>
                    <a:pt x="211" y="93"/>
                    <a:pt x="210" y="96"/>
                    <a:pt x="214" y="101"/>
                  </a:cubicBezTo>
                  <a:cubicBezTo>
                    <a:pt x="216" y="103"/>
                    <a:pt x="219" y="105"/>
                    <a:pt x="216" y="108"/>
                  </a:cubicBezTo>
                  <a:cubicBezTo>
                    <a:pt x="214" y="111"/>
                    <a:pt x="211" y="108"/>
                    <a:pt x="209" y="108"/>
                  </a:cubicBezTo>
                  <a:cubicBezTo>
                    <a:pt x="200" y="105"/>
                    <a:pt x="191" y="105"/>
                    <a:pt x="183" y="102"/>
                  </a:cubicBezTo>
                  <a:cubicBezTo>
                    <a:pt x="156" y="93"/>
                    <a:pt x="129" y="82"/>
                    <a:pt x="104" y="66"/>
                  </a:cubicBezTo>
                  <a:cubicBezTo>
                    <a:pt x="89" y="56"/>
                    <a:pt x="73" y="49"/>
                    <a:pt x="58" y="37"/>
                  </a:cubicBezTo>
                  <a:cubicBezTo>
                    <a:pt x="47" y="28"/>
                    <a:pt x="33" y="23"/>
                    <a:pt x="20" y="15"/>
                  </a:cubicBezTo>
                  <a:cubicBezTo>
                    <a:pt x="13" y="11"/>
                    <a:pt x="7" y="6"/>
                    <a:pt x="0" y="2"/>
                  </a:cubicBezTo>
                  <a:cubicBezTo>
                    <a:pt x="9" y="0"/>
                    <a:pt x="15" y="6"/>
                    <a:pt x="22" y="9"/>
                  </a:cubicBezTo>
                  <a:cubicBezTo>
                    <a:pt x="54" y="22"/>
                    <a:pt x="85" y="38"/>
                    <a:pt x="117" y="50"/>
                  </a:cubicBezTo>
                  <a:cubicBezTo>
                    <a:pt x="131" y="55"/>
                    <a:pt x="145" y="62"/>
                    <a:pt x="161" y="64"/>
                  </a:cubicBezTo>
                  <a:cubicBezTo>
                    <a:pt x="163" y="64"/>
                    <a:pt x="165" y="66"/>
                    <a:pt x="167" y="67"/>
                  </a:cubicBezTo>
                  <a:cubicBezTo>
                    <a:pt x="172" y="70"/>
                    <a:pt x="176" y="71"/>
                    <a:pt x="181" y="68"/>
                  </a:cubicBezTo>
                  <a:cubicBezTo>
                    <a:pt x="185" y="65"/>
                    <a:pt x="190" y="64"/>
                    <a:pt x="195" y="64"/>
                  </a:cubicBezTo>
                  <a:cubicBezTo>
                    <a:pt x="223" y="69"/>
                    <a:pt x="251" y="63"/>
                    <a:pt x="279" y="60"/>
                  </a:cubicBezTo>
                  <a:cubicBezTo>
                    <a:pt x="299" y="57"/>
                    <a:pt x="320" y="55"/>
                    <a:pt x="341" y="52"/>
                  </a:cubicBezTo>
                  <a:cubicBezTo>
                    <a:pt x="348" y="51"/>
                    <a:pt x="356" y="53"/>
                    <a:pt x="363"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4" name="Freeform 295"/>
            <p:cNvSpPr>
              <a:spLocks/>
            </p:cNvSpPr>
            <p:nvPr userDrawn="1"/>
          </p:nvSpPr>
          <p:spPr bwMode="auto">
            <a:xfrm>
              <a:off x="-8302625" y="6116638"/>
              <a:ext cx="46037" cy="14288"/>
            </a:xfrm>
            <a:custGeom>
              <a:avLst/>
              <a:gdLst>
                <a:gd name="T0" fmla="*/ 0 w 15"/>
                <a:gd name="T1" fmla="*/ 0 h 4"/>
                <a:gd name="T2" fmla="*/ 15 w 15"/>
                <a:gd name="T3" fmla="*/ 4 h 4"/>
                <a:gd name="T4" fmla="*/ 0 w 15"/>
                <a:gd name="T5" fmla="*/ 0 h 4"/>
              </a:gdLst>
              <a:ahLst/>
              <a:cxnLst>
                <a:cxn ang="0">
                  <a:pos x="T0" y="T1"/>
                </a:cxn>
                <a:cxn ang="0">
                  <a:pos x="T2" y="T3"/>
                </a:cxn>
                <a:cxn ang="0">
                  <a:pos x="T4" y="T5"/>
                </a:cxn>
              </a:cxnLst>
              <a:rect l="0" t="0" r="r" b="b"/>
              <a:pathLst>
                <a:path w="15" h="4">
                  <a:moveTo>
                    <a:pt x="0" y="0"/>
                  </a:moveTo>
                  <a:cubicBezTo>
                    <a:pt x="5" y="0"/>
                    <a:pt x="11" y="0"/>
                    <a:pt x="15" y="4"/>
                  </a:cubicBezTo>
                  <a:cubicBezTo>
                    <a:pt x="10" y="4"/>
                    <a:pt x="5"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5" name="Freeform 296"/>
            <p:cNvSpPr>
              <a:spLocks/>
            </p:cNvSpPr>
            <p:nvPr userDrawn="1"/>
          </p:nvSpPr>
          <p:spPr bwMode="auto">
            <a:xfrm>
              <a:off x="-8137525" y="6156325"/>
              <a:ext cx="17462" cy="15875"/>
            </a:xfrm>
            <a:custGeom>
              <a:avLst/>
              <a:gdLst>
                <a:gd name="T0" fmla="*/ 0 w 6"/>
                <a:gd name="T1" fmla="*/ 4 h 4"/>
                <a:gd name="T2" fmla="*/ 3 w 6"/>
                <a:gd name="T3" fmla="*/ 1 h 4"/>
                <a:gd name="T4" fmla="*/ 6 w 6"/>
                <a:gd name="T5" fmla="*/ 3 h 4"/>
                <a:gd name="T6" fmla="*/ 4 w 6"/>
                <a:gd name="T7" fmla="*/ 4 h 4"/>
                <a:gd name="T8" fmla="*/ 0 w 6"/>
                <a:gd name="T9" fmla="*/ 4 h 4"/>
              </a:gdLst>
              <a:ahLst/>
              <a:cxnLst>
                <a:cxn ang="0">
                  <a:pos x="T0" y="T1"/>
                </a:cxn>
                <a:cxn ang="0">
                  <a:pos x="T2" y="T3"/>
                </a:cxn>
                <a:cxn ang="0">
                  <a:pos x="T4" y="T5"/>
                </a:cxn>
                <a:cxn ang="0">
                  <a:pos x="T6" y="T7"/>
                </a:cxn>
                <a:cxn ang="0">
                  <a:pos x="T8" y="T9"/>
                </a:cxn>
              </a:cxnLst>
              <a:rect l="0" t="0" r="r" b="b"/>
              <a:pathLst>
                <a:path w="6" h="4">
                  <a:moveTo>
                    <a:pt x="0" y="4"/>
                  </a:moveTo>
                  <a:cubicBezTo>
                    <a:pt x="0" y="2"/>
                    <a:pt x="0" y="0"/>
                    <a:pt x="3" y="1"/>
                  </a:cubicBezTo>
                  <a:cubicBezTo>
                    <a:pt x="4" y="2"/>
                    <a:pt x="5" y="3"/>
                    <a:pt x="6" y="3"/>
                  </a:cubicBezTo>
                  <a:cubicBezTo>
                    <a:pt x="5" y="4"/>
                    <a:pt x="4" y="4"/>
                    <a:pt x="4" y="4"/>
                  </a:cubicBezTo>
                  <a:cubicBezTo>
                    <a:pt x="2" y="4"/>
                    <a:pt x="1"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6" name="Freeform 297"/>
            <p:cNvSpPr>
              <a:spLocks/>
            </p:cNvSpPr>
            <p:nvPr userDrawn="1"/>
          </p:nvSpPr>
          <p:spPr bwMode="auto">
            <a:xfrm>
              <a:off x="-7727950" y="4765675"/>
              <a:ext cx="58737" cy="19050"/>
            </a:xfrm>
            <a:custGeom>
              <a:avLst/>
              <a:gdLst>
                <a:gd name="T0" fmla="*/ 19 w 19"/>
                <a:gd name="T1" fmla="*/ 3 h 5"/>
                <a:gd name="T2" fmla="*/ 0 w 19"/>
                <a:gd name="T3" fmla="*/ 1 h 5"/>
                <a:gd name="T4" fmla="*/ 19 w 19"/>
                <a:gd name="T5" fmla="*/ 3 h 5"/>
              </a:gdLst>
              <a:ahLst/>
              <a:cxnLst>
                <a:cxn ang="0">
                  <a:pos x="T0" y="T1"/>
                </a:cxn>
                <a:cxn ang="0">
                  <a:pos x="T2" y="T3"/>
                </a:cxn>
                <a:cxn ang="0">
                  <a:pos x="T4" y="T5"/>
                </a:cxn>
              </a:cxnLst>
              <a:rect l="0" t="0" r="r" b="b"/>
              <a:pathLst>
                <a:path w="19" h="5">
                  <a:moveTo>
                    <a:pt x="19" y="3"/>
                  </a:moveTo>
                  <a:cubicBezTo>
                    <a:pt x="13" y="3"/>
                    <a:pt x="6" y="5"/>
                    <a:pt x="0" y="1"/>
                  </a:cubicBezTo>
                  <a:cubicBezTo>
                    <a:pt x="7" y="2"/>
                    <a:pt x="13" y="0"/>
                    <a:pt x="1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7" name="Freeform 298"/>
            <p:cNvSpPr>
              <a:spLocks/>
            </p:cNvSpPr>
            <p:nvPr userDrawn="1"/>
          </p:nvSpPr>
          <p:spPr bwMode="auto">
            <a:xfrm>
              <a:off x="-8585200" y="5341938"/>
              <a:ext cx="47625" cy="19050"/>
            </a:xfrm>
            <a:custGeom>
              <a:avLst/>
              <a:gdLst>
                <a:gd name="T0" fmla="*/ 15 w 15"/>
                <a:gd name="T1" fmla="*/ 5 h 5"/>
                <a:gd name="T2" fmla="*/ 0 w 15"/>
                <a:gd name="T3" fmla="*/ 1 h 5"/>
                <a:gd name="T4" fmla="*/ 15 w 15"/>
                <a:gd name="T5" fmla="*/ 5 h 5"/>
              </a:gdLst>
              <a:ahLst/>
              <a:cxnLst>
                <a:cxn ang="0">
                  <a:pos x="T0" y="T1"/>
                </a:cxn>
                <a:cxn ang="0">
                  <a:pos x="T2" y="T3"/>
                </a:cxn>
                <a:cxn ang="0">
                  <a:pos x="T4" y="T5"/>
                </a:cxn>
              </a:cxnLst>
              <a:rect l="0" t="0" r="r" b="b"/>
              <a:pathLst>
                <a:path w="15" h="5">
                  <a:moveTo>
                    <a:pt x="15" y="5"/>
                  </a:moveTo>
                  <a:cubicBezTo>
                    <a:pt x="10" y="5"/>
                    <a:pt x="5" y="4"/>
                    <a:pt x="0" y="1"/>
                  </a:cubicBezTo>
                  <a:cubicBezTo>
                    <a:pt x="5" y="2"/>
                    <a:pt x="11" y="0"/>
                    <a:pt x="1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8" name="Freeform 299"/>
            <p:cNvSpPr>
              <a:spLocks/>
            </p:cNvSpPr>
            <p:nvPr userDrawn="1"/>
          </p:nvSpPr>
          <p:spPr bwMode="auto">
            <a:xfrm>
              <a:off x="-8643938" y="5324475"/>
              <a:ext cx="41275" cy="22225"/>
            </a:xfrm>
            <a:custGeom>
              <a:avLst/>
              <a:gdLst>
                <a:gd name="T0" fmla="*/ 13 w 13"/>
                <a:gd name="T1" fmla="*/ 6 h 6"/>
                <a:gd name="T2" fmla="*/ 0 w 13"/>
                <a:gd name="T3" fmla="*/ 3 h 6"/>
                <a:gd name="T4" fmla="*/ 13 w 13"/>
                <a:gd name="T5" fmla="*/ 6 h 6"/>
              </a:gdLst>
              <a:ahLst/>
              <a:cxnLst>
                <a:cxn ang="0">
                  <a:pos x="T0" y="T1"/>
                </a:cxn>
                <a:cxn ang="0">
                  <a:pos x="T2" y="T3"/>
                </a:cxn>
                <a:cxn ang="0">
                  <a:pos x="T4" y="T5"/>
                </a:cxn>
              </a:cxnLst>
              <a:rect l="0" t="0" r="r" b="b"/>
              <a:pathLst>
                <a:path w="13" h="6">
                  <a:moveTo>
                    <a:pt x="13" y="6"/>
                  </a:moveTo>
                  <a:cubicBezTo>
                    <a:pt x="9" y="4"/>
                    <a:pt x="4" y="6"/>
                    <a:pt x="0" y="3"/>
                  </a:cubicBezTo>
                  <a:cubicBezTo>
                    <a:pt x="5" y="3"/>
                    <a:pt x="10" y="0"/>
                    <a:pt x="1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9" name="Freeform 300"/>
            <p:cNvSpPr>
              <a:spLocks/>
            </p:cNvSpPr>
            <p:nvPr userDrawn="1"/>
          </p:nvSpPr>
          <p:spPr bwMode="auto">
            <a:xfrm>
              <a:off x="-7908925" y="5187950"/>
              <a:ext cx="34925" cy="19050"/>
            </a:xfrm>
            <a:custGeom>
              <a:avLst/>
              <a:gdLst>
                <a:gd name="T0" fmla="*/ 0 w 11"/>
                <a:gd name="T1" fmla="*/ 2 h 5"/>
                <a:gd name="T2" fmla="*/ 11 w 11"/>
                <a:gd name="T3" fmla="*/ 4 h 5"/>
                <a:gd name="T4" fmla="*/ 0 w 11"/>
                <a:gd name="T5" fmla="*/ 2 h 5"/>
              </a:gdLst>
              <a:ahLst/>
              <a:cxnLst>
                <a:cxn ang="0">
                  <a:pos x="T0" y="T1"/>
                </a:cxn>
                <a:cxn ang="0">
                  <a:pos x="T2" y="T3"/>
                </a:cxn>
                <a:cxn ang="0">
                  <a:pos x="T4" y="T5"/>
                </a:cxn>
              </a:cxnLst>
              <a:rect l="0" t="0" r="r" b="b"/>
              <a:pathLst>
                <a:path w="11" h="5">
                  <a:moveTo>
                    <a:pt x="0" y="2"/>
                  </a:moveTo>
                  <a:cubicBezTo>
                    <a:pt x="3" y="2"/>
                    <a:pt x="8" y="0"/>
                    <a:pt x="11" y="4"/>
                  </a:cubicBezTo>
                  <a:cubicBezTo>
                    <a:pt x="7" y="3"/>
                    <a:pt x="3"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0" name="Freeform 301"/>
            <p:cNvSpPr>
              <a:spLocks/>
            </p:cNvSpPr>
            <p:nvPr userDrawn="1"/>
          </p:nvSpPr>
          <p:spPr bwMode="auto">
            <a:xfrm>
              <a:off x="-7769225" y="5210175"/>
              <a:ext cx="28575" cy="19050"/>
            </a:xfrm>
            <a:custGeom>
              <a:avLst/>
              <a:gdLst>
                <a:gd name="T0" fmla="*/ 0 w 9"/>
                <a:gd name="T1" fmla="*/ 1 h 5"/>
                <a:gd name="T2" fmla="*/ 9 w 9"/>
                <a:gd name="T3" fmla="*/ 3 h 5"/>
                <a:gd name="T4" fmla="*/ 0 w 9"/>
                <a:gd name="T5" fmla="*/ 1 h 5"/>
              </a:gdLst>
              <a:ahLst/>
              <a:cxnLst>
                <a:cxn ang="0">
                  <a:pos x="T0" y="T1"/>
                </a:cxn>
                <a:cxn ang="0">
                  <a:pos x="T2" y="T3"/>
                </a:cxn>
                <a:cxn ang="0">
                  <a:pos x="T4" y="T5"/>
                </a:cxn>
              </a:cxnLst>
              <a:rect l="0" t="0" r="r" b="b"/>
              <a:pathLst>
                <a:path w="9" h="5">
                  <a:moveTo>
                    <a:pt x="0" y="1"/>
                  </a:moveTo>
                  <a:cubicBezTo>
                    <a:pt x="3" y="2"/>
                    <a:pt x="7" y="0"/>
                    <a:pt x="9" y="3"/>
                  </a:cubicBezTo>
                  <a:cubicBezTo>
                    <a:pt x="6" y="3"/>
                    <a:pt x="3"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1" name="Freeform 302"/>
            <p:cNvSpPr>
              <a:spLocks/>
            </p:cNvSpPr>
            <p:nvPr userDrawn="1"/>
          </p:nvSpPr>
          <p:spPr bwMode="auto">
            <a:xfrm>
              <a:off x="-6748463" y="3827463"/>
              <a:ext cx="22225" cy="14288"/>
            </a:xfrm>
            <a:custGeom>
              <a:avLst/>
              <a:gdLst>
                <a:gd name="T0" fmla="*/ 2 w 7"/>
                <a:gd name="T1" fmla="*/ 0 h 4"/>
                <a:gd name="T2" fmla="*/ 6 w 7"/>
                <a:gd name="T3" fmla="*/ 2 h 4"/>
                <a:gd name="T4" fmla="*/ 3 w 7"/>
                <a:gd name="T5" fmla="*/ 4 h 4"/>
                <a:gd name="T6" fmla="*/ 2 w 7"/>
                <a:gd name="T7" fmla="*/ 0 h 4"/>
              </a:gdLst>
              <a:ahLst/>
              <a:cxnLst>
                <a:cxn ang="0">
                  <a:pos x="T0" y="T1"/>
                </a:cxn>
                <a:cxn ang="0">
                  <a:pos x="T2" y="T3"/>
                </a:cxn>
                <a:cxn ang="0">
                  <a:pos x="T4" y="T5"/>
                </a:cxn>
                <a:cxn ang="0">
                  <a:pos x="T6" y="T7"/>
                </a:cxn>
              </a:cxnLst>
              <a:rect l="0" t="0" r="r" b="b"/>
              <a:pathLst>
                <a:path w="7" h="4">
                  <a:moveTo>
                    <a:pt x="2" y="0"/>
                  </a:moveTo>
                  <a:cubicBezTo>
                    <a:pt x="4" y="1"/>
                    <a:pt x="6" y="0"/>
                    <a:pt x="6" y="2"/>
                  </a:cubicBezTo>
                  <a:cubicBezTo>
                    <a:pt x="7" y="4"/>
                    <a:pt x="5" y="4"/>
                    <a:pt x="3" y="4"/>
                  </a:cubicBezTo>
                  <a:cubicBezTo>
                    <a:pt x="0" y="4"/>
                    <a:pt x="1" y="2"/>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2" name="Freeform 303"/>
            <p:cNvSpPr>
              <a:spLocks/>
            </p:cNvSpPr>
            <p:nvPr userDrawn="1"/>
          </p:nvSpPr>
          <p:spPr bwMode="auto">
            <a:xfrm>
              <a:off x="-7129463" y="3863975"/>
              <a:ext cx="498475" cy="355600"/>
            </a:xfrm>
            <a:custGeom>
              <a:avLst/>
              <a:gdLst>
                <a:gd name="T0" fmla="*/ 0 w 161"/>
                <a:gd name="T1" fmla="*/ 96 h 97"/>
                <a:gd name="T2" fmla="*/ 45 w 161"/>
                <a:gd name="T3" fmla="*/ 84 h 97"/>
                <a:gd name="T4" fmla="*/ 85 w 161"/>
                <a:gd name="T5" fmla="*/ 66 h 97"/>
                <a:gd name="T6" fmla="*/ 124 w 161"/>
                <a:gd name="T7" fmla="*/ 33 h 97"/>
                <a:gd name="T8" fmla="*/ 161 w 161"/>
                <a:gd name="T9" fmla="*/ 0 h 97"/>
                <a:gd name="T10" fmla="*/ 141 w 161"/>
                <a:gd name="T11" fmla="*/ 24 h 97"/>
                <a:gd name="T12" fmla="*/ 115 w 161"/>
                <a:gd name="T13" fmla="*/ 53 h 97"/>
                <a:gd name="T14" fmla="*/ 100 w 161"/>
                <a:gd name="T15" fmla="*/ 64 h 97"/>
                <a:gd name="T16" fmla="*/ 90 w 161"/>
                <a:gd name="T17" fmla="*/ 76 h 97"/>
                <a:gd name="T18" fmla="*/ 86 w 161"/>
                <a:gd name="T19" fmla="*/ 79 h 97"/>
                <a:gd name="T20" fmla="*/ 42 w 161"/>
                <a:gd name="T21" fmla="*/ 91 h 97"/>
                <a:gd name="T22" fmla="*/ 0 w 161"/>
                <a:gd name="T23" fmla="*/ 9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 h="97">
                  <a:moveTo>
                    <a:pt x="0" y="96"/>
                  </a:moveTo>
                  <a:cubicBezTo>
                    <a:pt x="14" y="88"/>
                    <a:pt x="30" y="87"/>
                    <a:pt x="45" y="84"/>
                  </a:cubicBezTo>
                  <a:cubicBezTo>
                    <a:pt x="60" y="81"/>
                    <a:pt x="74" y="75"/>
                    <a:pt x="85" y="66"/>
                  </a:cubicBezTo>
                  <a:cubicBezTo>
                    <a:pt x="99" y="56"/>
                    <a:pt x="112" y="45"/>
                    <a:pt x="124" y="33"/>
                  </a:cubicBezTo>
                  <a:cubicBezTo>
                    <a:pt x="136" y="22"/>
                    <a:pt x="146" y="8"/>
                    <a:pt x="161" y="0"/>
                  </a:cubicBezTo>
                  <a:cubicBezTo>
                    <a:pt x="156" y="9"/>
                    <a:pt x="147" y="16"/>
                    <a:pt x="141" y="24"/>
                  </a:cubicBezTo>
                  <a:cubicBezTo>
                    <a:pt x="134" y="35"/>
                    <a:pt x="123" y="42"/>
                    <a:pt x="115" y="53"/>
                  </a:cubicBezTo>
                  <a:cubicBezTo>
                    <a:pt x="112" y="58"/>
                    <a:pt x="105" y="60"/>
                    <a:pt x="100" y="64"/>
                  </a:cubicBezTo>
                  <a:cubicBezTo>
                    <a:pt x="96" y="68"/>
                    <a:pt x="90" y="69"/>
                    <a:pt x="90" y="76"/>
                  </a:cubicBezTo>
                  <a:cubicBezTo>
                    <a:pt x="90" y="77"/>
                    <a:pt x="88" y="79"/>
                    <a:pt x="86" y="79"/>
                  </a:cubicBezTo>
                  <a:cubicBezTo>
                    <a:pt x="72" y="83"/>
                    <a:pt x="57" y="90"/>
                    <a:pt x="42" y="91"/>
                  </a:cubicBezTo>
                  <a:cubicBezTo>
                    <a:pt x="28" y="92"/>
                    <a:pt x="14" y="97"/>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3" name="Freeform 304"/>
            <p:cNvSpPr>
              <a:spLocks/>
            </p:cNvSpPr>
            <p:nvPr userDrawn="1"/>
          </p:nvSpPr>
          <p:spPr bwMode="auto">
            <a:xfrm>
              <a:off x="-10653713" y="4395788"/>
              <a:ext cx="25400" cy="19050"/>
            </a:xfrm>
            <a:custGeom>
              <a:avLst/>
              <a:gdLst>
                <a:gd name="T0" fmla="*/ 2 w 8"/>
                <a:gd name="T1" fmla="*/ 4 h 5"/>
                <a:gd name="T2" fmla="*/ 0 w 8"/>
                <a:gd name="T3" fmla="*/ 0 h 5"/>
                <a:gd name="T4" fmla="*/ 8 w 8"/>
                <a:gd name="T5" fmla="*/ 1 h 5"/>
                <a:gd name="T6" fmla="*/ 2 w 8"/>
                <a:gd name="T7" fmla="*/ 4 h 5"/>
              </a:gdLst>
              <a:ahLst/>
              <a:cxnLst>
                <a:cxn ang="0">
                  <a:pos x="T0" y="T1"/>
                </a:cxn>
                <a:cxn ang="0">
                  <a:pos x="T2" y="T3"/>
                </a:cxn>
                <a:cxn ang="0">
                  <a:pos x="T4" y="T5"/>
                </a:cxn>
                <a:cxn ang="0">
                  <a:pos x="T6" y="T7"/>
                </a:cxn>
              </a:cxnLst>
              <a:rect l="0" t="0" r="r" b="b"/>
              <a:pathLst>
                <a:path w="8" h="5">
                  <a:moveTo>
                    <a:pt x="2" y="4"/>
                  </a:moveTo>
                  <a:cubicBezTo>
                    <a:pt x="1" y="3"/>
                    <a:pt x="0" y="2"/>
                    <a:pt x="0" y="0"/>
                  </a:cubicBezTo>
                  <a:cubicBezTo>
                    <a:pt x="2" y="1"/>
                    <a:pt x="5" y="1"/>
                    <a:pt x="8" y="1"/>
                  </a:cubicBezTo>
                  <a:cubicBezTo>
                    <a:pt x="7" y="5"/>
                    <a:pt x="4"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4" name="Freeform 305"/>
            <p:cNvSpPr>
              <a:spLocks/>
            </p:cNvSpPr>
            <p:nvPr userDrawn="1"/>
          </p:nvSpPr>
          <p:spPr bwMode="auto">
            <a:xfrm>
              <a:off x="-10461625" y="5126038"/>
              <a:ext cx="1343025" cy="503238"/>
            </a:xfrm>
            <a:custGeom>
              <a:avLst/>
              <a:gdLst>
                <a:gd name="T0" fmla="*/ 11 w 433"/>
                <a:gd name="T1" fmla="*/ 9 h 137"/>
                <a:gd name="T2" fmla="*/ 0 w 433"/>
                <a:gd name="T3" fmla="*/ 4 h 137"/>
                <a:gd name="T4" fmla="*/ 6 w 433"/>
                <a:gd name="T5" fmla="*/ 0 h 137"/>
                <a:gd name="T6" fmla="*/ 34 w 433"/>
                <a:gd name="T7" fmla="*/ 8 h 137"/>
                <a:gd name="T8" fmla="*/ 46 w 433"/>
                <a:gd name="T9" fmla="*/ 9 h 137"/>
                <a:gd name="T10" fmla="*/ 66 w 433"/>
                <a:gd name="T11" fmla="*/ 13 h 137"/>
                <a:gd name="T12" fmla="*/ 74 w 433"/>
                <a:gd name="T13" fmla="*/ 24 h 137"/>
                <a:gd name="T14" fmla="*/ 79 w 433"/>
                <a:gd name="T15" fmla="*/ 29 h 137"/>
                <a:gd name="T16" fmla="*/ 111 w 433"/>
                <a:gd name="T17" fmla="*/ 37 h 137"/>
                <a:gd name="T18" fmla="*/ 205 w 433"/>
                <a:gd name="T19" fmla="*/ 59 h 137"/>
                <a:gd name="T20" fmla="*/ 303 w 433"/>
                <a:gd name="T21" fmla="*/ 97 h 137"/>
                <a:gd name="T22" fmla="*/ 304 w 433"/>
                <a:gd name="T23" fmla="*/ 98 h 137"/>
                <a:gd name="T24" fmla="*/ 315 w 433"/>
                <a:gd name="T25" fmla="*/ 98 h 137"/>
                <a:gd name="T26" fmla="*/ 308 w 433"/>
                <a:gd name="T27" fmla="*/ 91 h 137"/>
                <a:gd name="T28" fmla="*/ 286 w 433"/>
                <a:gd name="T29" fmla="*/ 82 h 137"/>
                <a:gd name="T30" fmla="*/ 278 w 433"/>
                <a:gd name="T31" fmla="*/ 72 h 137"/>
                <a:gd name="T32" fmla="*/ 288 w 433"/>
                <a:gd name="T33" fmla="*/ 68 h 137"/>
                <a:gd name="T34" fmla="*/ 358 w 433"/>
                <a:gd name="T35" fmla="*/ 102 h 137"/>
                <a:gd name="T36" fmla="*/ 406 w 433"/>
                <a:gd name="T37" fmla="*/ 124 h 137"/>
                <a:gd name="T38" fmla="*/ 416 w 433"/>
                <a:gd name="T39" fmla="*/ 126 h 137"/>
                <a:gd name="T40" fmla="*/ 433 w 433"/>
                <a:gd name="T41" fmla="*/ 132 h 137"/>
                <a:gd name="T42" fmla="*/ 426 w 433"/>
                <a:gd name="T43" fmla="*/ 134 h 137"/>
                <a:gd name="T44" fmla="*/ 287 w 433"/>
                <a:gd name="T45" fmla="*/ 136 h 137"/>
                <a:gd name="T46" fmla="*/ 251 w 433"/>
                <a:gd name="T47" fmla="*/ 134 h 137"/>
                <a:gd name="T48" fmla="*/ 213 w 433"/>
                <a:gd name="T49" fmla="*/ 123 h 137"/>
                <a:gd name="T50" fmla="*/ 175 w 433"/>
                <a:gd name="T51" fmla="*/ 103 h 137"/>
                <a:gd name="T52" fmla="*/ 70 w 433"/>
                <a:gd name="T53" fmla="*/ 42 h 137"/>
                <a:gd name="T54" fmla="*/ 57 w 433"/>
                <a:gd name="T55" fmla="*/ 34 h 137"/>
                <a:gd name="T56" fmla="*/ 45 w 433"/>
                <a:gd name="T57" fmla="*/ 28 h 137"/>
                <a:gd name="T58" fmla="*/ 19 w 433"/>
                <a:gd name="T59" fmla="*/ 15 h 137"/>
                <a:gd name="T60" fmla="*/ 19 w 433"/>
                <a:gd name="T61" fmla="*/ 13 h 137"/>
                <a:gd name="T62" fmla="*/ 11 w 433"/>
                <a:gd name="T63" fmla="*/ 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3" h="137">
                  <a:moveTo>
                    <a:pt x="11" y="9"/>
                  </a:moveTo>
                  <a:cubicBezTo>
                    <a:pt x="7" y="9"/>
                    <a:pt x="3" y="7"/>
                    <a:pt x="0" y="4"/>
                  </a:cubicBezTo>
                  <a:cubicBezTo>
                    <a:pt x="0" y="0"/>
                    <a:pt x="3" y="0"/>
                    <a:pt x="6" y="0"/>
                  </a:cubicBezTo>
                  <a:cubicBezTo>
                    <a:pt x="15" y="3"/>
                    <a:pt x="24" y="5"/>
                    <a:pt x="34" y="8"/>
                  </a:cubicBezTo>
                  <a:cubicBezTo>
                    <a:pt x="38" y="9"/>
                    <a:pt x="42" y="9"/>
                    <a:pt x="46" y="9"/>
                  </a:cubicBezTo>
                  <a:cubicBezTo>
                    <a:pt x="52" y="11"/>
                    <a:pt x="59" y="12"/>
                    <a:pt x="66" y="13"/>
                  </a:cubicBezTo>
                  <a:cubicBezTo>
                    <a:pt x="71" y="15"/>
                    <a:pt x="77" y="16"/>
                    <a:pt x="74" y="24"/>
                  </a:cubicBezTo>
                  <a:cubicBezTo>
                    <a:pt x="73" y="27"/>
                    <a:pt x="77" y="27"/>
                    <a:pt x="79" y="29"/>
                  </a:cubicBezTo>
                  <a:cubicBezTo>
                    <a:pt x="89" y="34"/>
                    <a:pt x="100" y="35"/>
                    <a:pt x="111" y="37"/>
                  </a:cubicBezTo>
                  <a:cubicBezTo>
                    <a:pt x="143" y="41"/>
                    <a:pt x="174" y="50"/>
                    <a:pt x="205" y="59"/>
                  </a:cubicBezTo>
                  <a:cubicBezTo>
                    <a:pt x="239" y="69"/>
                    <a:pt x="271" y="82"/>
                    <a:pt x="303" y="97"/>
                  </a:cubicBezTo>
                  <a:cubicBezTo>
                    <a:pt x="304" y="98"/>
                    <a:pt x="303" y="97"/>
                    <a:pt x="304" y="98"/>
                  </a:cubicBezTo>
                  <a:cubicBezTo>
                    <a:pt x="307" y="99"/>
                    <a:pt x="313" y="102"/>
                    <a:pt x="315" y="98"/>
                  </a:cubicBezTo>
                  <a:cubicBezTo>
                    <a:pt x="317" y="94"/>
                    <a:pt x="310" y="93"/>
                    <a:pt x="308" y="91"/>
                  </a:cubicBezTo>
                  <a:cubicBezTo>
                    <a:pt x="302" y="85"/>
                    <a:pt x="296" y="80"/>
                    <a:pt x="286" y="82"/>
                  </a:cubicBezTo>
                  <a:cubicBezTo>
                    <a:pt x="280" y="83"/>
                    <a:pt x="277" y="78"/>
                    <a:pt x="278" y="72"/>
                  </a:cubicBezTo>
                  <a:cubicBezTo>
                    <a:pt x="279" y="66"/>
                    <a:pt x="283" y="66"/>
                    <a:pt x="288" y="68"/>
                  </a:cubicBezTo>
                  <a:cubicBezTo>
                    <a:pt x="312" y="77"/>
                    <a:pt x="335" y="90"/>
                    <a:pt x="358" y="102"/>
                  </a:cubicBezTo>
                  <a:cubicBezTo>
                    <a:pt x="374" y="110"/>
                    <a:pt x="390" y="117"/>
                    <a:pt x="406" y="124"/>
                  </a:cubicBezTo>
                  <a:cubicBezTo>
                    <a:pt x="409" y="125"/>
                    <a:pt x="413" y="126"/>
                    <a:pt x="416" y="126"/>
                  </a:cubicBezTo>
                  <a:cubicBezTo>
                    <a:pt x="421" y="130"/>
                    <a:pt x="427" y="132"/>
                    <a:pt x="433" y="132"/>
                  </a:cubicBezTo>
                  <a:cubicBezTo>
                    <a:pt x="431" y="135"/>
                    <a:pt x="429" y="134"/>
                    <a:pt x="426" y="134"/>
                  </a:cubicBezTo>
                  <a:cubicBezTo>
                    <a:pt x="380" y="133"/>
                    <a:pt x="334" y="137"/>
                    <a:pt x="287" y="136"/>
                  </a:cubicBezTo>
                  <a:cubicBezTo>
                    <a:pt x="275" y="136"/>
                    <a:pt x="263" y="132"/>
                    <a:pt x="251" y="134"/>
                  </a:cubicBezTo>
                  <a:cubicBezTo>
                    <a:pt x="236" y="136"/>
                    <a:pt x="225" y="129"/>
                    <a:pt x="213" y="123"/>
                  </a:cubicBezTo>
                  <a:cubicBezTo>
                    <a:pt x="200" y="117"/>
                    <a:pt x="187" y="110"/>
                    <a:pt x="175" y="103"/>
                  </a:cubicBezTo>
                  <a:cubicBezTo>
                    <a:pt x="140" y="83"/>
                    <a:pt x="105" y="63"/>
                    <a:pt x="70" y="42"/>
                  </a:cubicBezTo>
                  <a:cubicBezTo>
                    <a:pt x="66" y="40"/>
                    <a:pt x="61" y="37"/>
                    <a:pt x="57" y="34"/>
                  </a:cubicBezTo>
                  <a:cubicBezTo>
                    <a:pt x="53" y="32"/>
                    <a:pt x="49" y="30"/>
                    <a:pt x="45" y="28"/>
                  </a:cubicBezTo>
                  <a:cubicBezTo>
                    <a:pt x="36" y="25"/>
                    <a:pt x="29" y="17"/>
                    <a:pt x="19" y="15"/>
                  </a:cubicBezTo>
                  <a:cubicBezTo>
                    <a:pt x="19" y="14"/>
                    <a:pt x="19" y="14"/>
                    <a:pt x="19" y="13"/>
                  </a:cubicBezTo>
                  <a:cubicBezTo>
                    <a:pt x="17" y="11"/>
                    <a:pt x="14" y="11"/>
                    <a:pt x="1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5" name="Freeform 306"/>
            <p:cNvSpPr>
              <a:spLocks/>
            </p:cNvSpPr>
            <p:nvPr userDrawn="1"/>
          </p:nvSpPr>
          <p:spPr bwMode="auto">
            <a:xfrm>
              <a:off x="-10321925" y="5229225"/>
              <a:ext cx="36512" cy="22225"/>
            </a:xfrm>
            <a:custGeom>
              <a:avLst/>
              <a:gdLst>
                <a:gd name="T0" fmla="*/ 0 w 12"/>
                <a:gd name="T1" fmla="*/ 0 h 6"/>
                <a:gd name="T2" fmla="*/ 12 w 12"/>
                <a:gd name="T3" fmla="*/ 6 h 6"/>
                <a:gd name="T4" fmla="*/ 0 w 12"/>
                <a:gd name="T5" fmla="*/ 0 h 6"/>
              </a:gdLst>
              <a:ahLst/>
              <a:cxnLst>
                <a:cxn ang="0">
                  <a:pos x="T0" y="T1"/>
                </a:cxn>
                <a:cxn ang="0">
                  <a:pos x="T2" y="T3"/>
                </a:cxn>
                <a:cxn ang="0">
                  <a:pos x="T4" y="T5"/>
                </a:cxn>
              </a:cxnLst>
              <a:rect l="0" t="0" r="r" b="b"/>
              <a:pathLst>
                <a:path w="12" h="6">
                  <a:moveTo>
                    <a:pt x="0" y="0"/>
                  </a:moveTo>
                  <a:cubicBezTo>
                    <a:pt x="5" y="0"/>
                    <a:pt x="9" y="1"/>
                    <a:pt x="12" y="6"/>
                  </a:cubicBezTo>
                  <a:cubicBezTo>
                    <a:pt x="7" y="6"/>
                    <a:pt x="4"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6" name="Freeform 307"/>
            <p:cNvSpPr>
              <a:spLocks/>
            </p:cNvSpPr>
            <p:nvPr userDrawn="1"/>
          </p:nvSpPr>
          <p:spPr bwMode="auto">
            <a:xfrm>
              <a:off x="-10256838" y="5181600"/>
              <a:ext cx="787400" cy="325438"/>
            </a:xfrm>
            <a:custGeom>
              <a:avLst/>
              <a:gdLst>
                <a:gd name="T0" fmla="*/ 0 w 254"/>
                <a:gd name="T1" fmla="*/ 0 h 89"/>
                <a:gd name="T2" fmla="*/ 35 w 254"/>
                <a:gd name="T3" fmla="*/ 6 h 89"/>
                <a:gd name="T4" fmla="*/ 112 w 254"/>
                <a:gd name="T5" fmla="*/ 19 h 89"/>
                <a:gd name="T6" fmla="*/ 146 w 254"/>
                <a:gd name="T7" fmla="*/ 28 h 89"/>
                <a:gd name="T8" fmla="*/ 206 w 254"/>
                <a:gd name="T9" fmla="*/ 47 h 89"/>
                <a:gd name="T10" fmla="*/ 222 w 254"/>
                <a:gd name="T11" fmla="*/ 53 h 89"/>
                <a:gd name="T12" fmla="*/ 214 w 254"/>
                <a:gd name="T13" fmla="*/ 56 h 89"/>
                <a:gd name="T14" fmla="*/ 215 w 254"/>
                <a:gd name="T15" fmla="*/ 64 h 89"/>
                <a:gd name="T16" fmla="*/ 224 w 254"/>
                <a:gd name="T17" fmla="*/ 64 h 89"/>
                <a:gd name="T18" fmla="*/ 237 w 254"/>
                <a:gd name="T19" fmla="*/ 68 h 89"/>
                <a:gd name="T20" fmla="*/ 250 w 254"/>
                <a:gd name="T21" fmla="*/ 77 h 89"/>
                <a:gd name="T22" fmla="*/ 253 w 254"/>
                <a:gd name="T23" fmla="*/ 85 h 89"/>
                <a:gd name="T24" fmla="*/ 245 w 254"/>
                <a:gd name="T25" fmla="*/ 88 h 89"/>
                <a:gd name="T26" fmla="*/ 209 w 254"/>
                <a:gd name="T27" fmla="*/ 72 h 89"/>
                <a:gd name="T28" fmla="*/ 143 w 254"/>
                <a:gd name="T29" fmla="*/ 48 h 89"/>
                <a:gd name="T30" fmla="*/ 55 w 254"/>
                <a:gd name="T31" fmla="*/ 26 h 89"/>
                <a:gd name="T32" fmla="*/ 9 w 254"/>
                <a:gd name="T33" fmla="*/ 15 h 89"/>
                <a:gd name="T34" fmla="*/ 5 w 254"/>
                <a:gd name="T35" fmla="*/ 9 h 89"/>
                <a:gd name="T36" fmla="*/ 0 w 254"/>
                <a:gd name="T3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4" h="89">
                  <a:moveTo>
                    <a:pt x="0" y="0"/>
                  </a:moveTo>
                  <a:cubicBezTo>
                    <a:pt x="12" y="0"/>
                    <a:pt x="24" y="4"/>
                    <a:pt x="35" y="6"/>
                  </a:cubicBezTo>
                  <a:cubicBezTo>
                    <a:pt x="61" y="10"/>
                    <a:pt x="86" y="14"/>
                    <a:pt x="112" y="19"/>
                  </a:cubicBezTo>
                  <a:cubicBezTo>
                    <a:pt x="123" y="21"/>
                    <a:pt x="134" y="25"/>
                    <a:pt x="146" y="28"/>
                  </a:cubicBezTo>
                  <a:cubicBezTo>
                    <a:pt x="166" y="34"/>
                    <a:pt x="187" y="40"/>
                    <a:pt x="206" y="47"/>
                  </a:cubicBezTo>
                  <a:cubicBezTo>
                    <a:pt x="211" y="51"/>
                    <a:pt x="217" y="48"/>
                    <a:pt x="222" y="53"/>
                  </a:cubicBezTo>
                  <a:cubicBezTo>
                    <a:pt x="219" y="53"/>
                    <a:pt x="215" y="52"/>
                    <a:pt x="214" y="56"/>
                  </a:cubicBezTo>
                  <a:cubicBezTo>
                    <a:pt x="214" y="59"/>
                    <a:pt x="213" y="62"/>
                    <a:pt x="215" y="64"/>
                  </a:cubicBezTo>
                  <a:cubicBezTo>
                    <a:pt x="218" y="66"/>
                    <a:pt x="221" y="66"/>
                    <a:pt x="224" y="64"/>
                  </a:cubicBezTo>
                  <a:cubicBezTo>
                    <a:pt x="230" y="59"/>
                    <a:pt x="235" y="65"/>
                    <a:pt x="237" y="68"/>
                  </a:cubicBezTo>
                  <a:cubicBezTo>
                    <a:pt x="241" y="72"/>
                    <a:pt x="245" y="75"/>
                    <a:pt x="250" y="77"/>
                  </a:cubicBezTo>
                  <a:cubicBezTo>
                    <a:pt x="253" y="79"/>
                    <a:pt x="254" y="82"/>
                    <a:pt x="253" y="85"/>
                  </a:cubicBezTo>
                  <a:cubicBezTo>
                    <a:pt x="252" y="89"/>
                    <a:pt x="249" y="88"/>
                    <a:pt x="245" y="88"/>
                  </a:cubicBezTo>
                  <a:cubicBezTo>
                    <a:pt x="232" y="85"/>
                    <a:pt x="222" y="77"/>
                    <a:pt x="209" y="72"/>
                  </a:cubicBezTo>
                  <a:cubicBezTo>
                    <a:pt x="187" y="64"/>
                    <a:pt x="165" y="56"/>
                    <a:pt x="143" y="48"/>
                  </a:cubicBezTo>
                  <a:cubicBezTo>
                    <a:pt x="114" y="39"/>
                    <a:pt x="84" y="32"/>
                    <a:pt x="55" y="26"/>
                  </a:cubicBezTo>
                  <a:cubicBezTo>
                    <a:pt x="39" y="22"/>
                    <a:pt x="24" y="21"/>
                    <a:pt x="9" y="15"/>
                  </a:cubicBezTo>
                  <a:cubicBezTo>
                    <a:pt x="5" y="14"/>
                    <a:pt x="3" y="12"/>
                    <a:pt x="5" y="9"/>
                  </a:cubicBezTo>
                  <a:cubicBezTo>
                    <a:pt x="11" y="2"/>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7" name="Freeform 308"/>
            <p:cNvSpPr>
              <a:spLocks/>
            </p:cNvSpPr>
            <p:nvPr userDrawn="1"/>
          </p:nvSpPr>
          <p:spPr bwMode="auto">
            <a:xfrm>
              <a:off x="-10172700" y="5008563"/>
              <a:ext cx="179387" cy="77788"/>
            </a:xfrm>
            <a:custGeom>
              <a:avLst/>
              <a:gdLst>
                <a:gd name="T0" fmla="*/ 5 w 58"/>
                <a:gd name="T1" fmla="*/ 0 h 21"/>
                <a:gd name="T2" fmla="*/ 58 w 58"/>
                <a:gd name="T3" fmla="*/ 7 h 21"/>
                <a:gd name="T4" fmla="*/ 43 w 58"/>
                <a:gd name="T5" fmla="*/ 21 h 21"/>
                <a:gd name="T6" fmla="*/ 34 w 58"/>
                <a:gd name="T7" fmla="*/ 17 h 21"/>
                <a:gd name="T8" fmla="*/ 4 w 58"/>
                <a:gd name="T9" fmla="*/ 3 h 21"/>
                <a:gd name="T10" fmla="*/ 2 w 58"/>
                <a:gd name="T11" fmla="*/ 0 h 21"/>
                <a:gd name="T12" fmla="*/ 5 w 5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58" h="21">
                  <a:moveTo>
                    <a:pt x="5" y="0"/>
                  </a:moveTo>
                  <a:cubicBezTo>
                    <a:pt x="23" y="4"/>
                    <a:pt x="40" y="7"/>
                    <a:pt x="58" y="7"/>
                  </a:cubicBezTo>
                  <a:cubicBezTo>
                    <a:pt x="57" y="16"/>
                    <a:pt x="48" y="15"/>
                    <a:pt x="43" y="21"/>
                  </a:cubicBezTo>
                  <a:cubicBezTo>
                    <a:pt x="40" y="20"/>
                    <a:pt x="37" y="19"/>
                    <a:pt x="34" y="17"/>
                  </a:cubicBezTo>
                  <a:cubicBezTo>
                    <a:pt x="24" y="11"/>
                    <a:pt x="15" y="7"/>
                    <a:pt x="4" y="3"/>
                  </a:cubicBezTo>
                  <a:cubicBezTo>
                    <a:pt x="3" y="3"/>
                    <a:pt x="0" y="3"/>
                    <a:pt x="2"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8" name="Freeform 309"/>
            <p:cNvSpPr>
              <a:spLocks/>
            </p:cNvSpPr>
            <p:nvPr userDrawn="1"/>
          </p:nvSpPr>
          <p:spPr bwMode="auto">
            <a:xfrm>
              <a:off x="-10067925" y="5070475"/>
              <a:ext cx="28575" cy="19050"/>
            </a:xfrm>
            <a:custGeom>
              <a:avLst/>
              <a:gdLst>
                <a:gd name="T0" fmla="*/ 0 w 9"/>
                <a:gd name="T1" fmla="*/ 0 h 5"/>
                <a:gd name="T2" fmla="*/ 9 w 9"/>
                <a:gd name="T3" fmla="*/ 4 h 5"/>
                <a:gd name="T4" fmla="*/ 9 w 9"/>
                <a:gd name="T5" fmla="*/ 5 h 5"/>
                <a:gd name="T6" fmla="*/ 0 w 9"/>
                <a:gd name="T7" fmla="*/ 0 h 5"/>
              </a:gdLst>
              <a:ahLst/>
              <a:cxnLst>
                <a:cxn ang="0">
                  <a:pos x="T0" y="T1"/>
                </a:cxn>
                <a:cxn ang="0">
                  <a:pos x="T2" y="T3"/>
                </a:cxn>
                <a:cxn ang="0">
                  <a:pos x="T4" y="T5"/>
                </a:cxn>
                <a:cxn ang="0">
                  <a:pos x="T6" y="T7"/>
                </a:cxn>
              </a:cxnLst>
              <a:rect l="0" t="0" r="r" b="b"/>
              <a:pathLst>
                <a:path w="9" h="5">
                  <a:moveTo>
                    <a:pt x="0" y="0"/>
                  </a:moveTo>
                  <a:cubicBezTo>
                    <a:pt x="3" y="1"/>
                    <a:pt x="7" y="1"/>
                    <a:pt x="9" y="4"/>
                  </a:cubicBezTo>
                  <a:cubicBezTo>
                    <a:pt x="9" y="4"/>
                    <a:pt x="9" y="5"/>
                    <a:pt x="9" y="5"/>
                  </a:cubicBezTo>
                  <a:cubicBezTo>
                    <a:pt x="5" y="5"/>
                    <a:pt x="2"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9" name="Freeform 310"/>
            <p:cNvSpPr>
              <a:spLocks/>
            </p:cNvSpPr>
            <p:nvPr userDrawn="1"/>
          </p:nvSpPr>
          <p:spPr bwMode="auto">
            <a:xfrm>
              <a:off x="-7272338" y="2843213"/>
              <a:ext cx="582612" cy="569913"/>
            </a:xfrm>
            <a:custGeom>
              <a:avLst/>
              <a:gdLst>
                <a:gd name="T0" fmla="*/ 188 w 188"/>
                <a:gd name="T1" fmla="*/ 2 h 155"/>
                <a:gd name="T2" fmla="*/ 140 w 188"/>
                <a:gd name="T3" fmla="*/ 66 h 155"/>
                <a:gd name="T4" fmla="*/ 85 w 188"/>
                <a:gd name="T5" fmla="*/ 117 h 155"/>
                <a:gd name="T6" fmla="*/ 58 w 188"/>
                <a:gd name="T7" fmla="*/ 130 h 155"/>
                <a:gd name="T8" fmla="*/ 9 w 188"/>
                <a:gd name="T9" fmla="*/ 152 h 155"/>
                <a:gd name="T10" fmla="*/ 2 w 188"/>
                <a:gd name="T11" fmla="*/ 152 h 155"/>
                <a:gd name="T12" fmla="*/ 5 w 188"/>
                <a:gd name="T13" fmla="*/ 146 h 155"/>
                <a:gd name="T14" fmla="*/ 58 w 188"/>
                <a:gd name="T15" fmla="*/ 88 h 155"/>
                <a:gd name="T16" fmla="*/ 118 w 188"/>
                <a:gd name="T17" fmla="*/ 41 h 155"/>
                <a:gd name="T18" fmla="*/ 182 w 188"/>
                <a:gd name="T19" fmla="*/ 3 h 155"/>
                <a:gd name="T20" fmla="*/ 186 w 188"/>
                <a:gd name="T21" fmla="*/ 0 h 155"/>
                <a:gd name="T22" fmla="*/ 188 w 188"/>
                <a:gd name="T23" fmla="*/ 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 h="155">
                  <a:moveTo>
                    <a:pt x="188" y="2"/>
                  </a:moveTo>
                  <a:cubicBezTo>
                    <a:pt x="172" y="23"/>
                    <a:pt x="156" y="45"/>
                    <a:pt x="140" y="66"/>
                  </a:cubicBezTo>
                  <a:cubicBezTo>
                    <a:pt x="125" y="86"/>
                    <a:pt x="107" y="104"/>
                    <a:pt x="85" y="117"/>
                  </a:cubicBezTo>
                  <a:cubicBezTo>
                    <a:pt x="76" y="122"/>
                    <a:pt x="67" y="126"/>
                    <a:pt x="58" y="130"/>
                  </a:cubicBezTo>
                  <a:cubicBezTo>
                    <a:pt x="42" y="138"/>
                    <a:pt x="26" y="145"/>
                    <a:pt x="9" y="152"/>
                  </a:cubicBezTo>
                  <a:cubicBezTo>
                    <a:pt x="7" y="153"/>
                    <a:pt x="4" y="155"/>
                    <a:pt x="2" y="152"/>
                  </a:cubicBezTo>
                  <a:cubicBezTo>
                    <a:pt x="0" y="149"/>
                    <a:pt x="4" y="147"/>
                    <a:pt x="5" y="146"/>
                  </a:cubicBezTo>
                  <a:cubicBezTo>
                    <a:pt x="23" y="126"/>
                    <a:pt x="40" y="107"/>
                    <a:pt x="58" y="88"/>
                  </a:cubicBezTo>
                  <a:cubicBezTo>
                    <a:pt x="75" y="69"/>
                    <a:pt x="96" y="55"/>
                    <a:pt x="118" y="41"/>
                  </a:cubicBezTo>
                  <a:cubicBezTo>
                    <a:pt x="139" y="28"/>
                    <a:pt x="162" y="17"/>
                    <a:pt x="182" y="3"/>
                  </a:cubicBezTo>
                  <a:cubicBezTo>
                    <a:pt x="183" y="2"/>
                    <a:pt x="185" y="1"/>
                    <a:pt x="186" y="0"/>
                  </a:cubicBezTo>
                  <a:cubicBezTo>
                    <a:pt x="187" y="1"/>
                    <a:pt x="187" y="2"/>
                    <a:pt x="18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0" name="Freeform 311"/>
            <p:cNvSpPr>
              <a:spLocks/>
            </p:cNvSpPr>
            <p:nvPr userDrawn="1"/>
          </p:nvSpPr>
          <p:spPr bwMode="auto">
            <a:xfrm>
              <a:off x="-10536238" y="4398963"/>
              <a:ext cx="127000" cy="22225"/>
            </a:xfrm>
            <a:custGeom>
              <a:avLst/>
              <a:gdLst>
                <a:gd name="T0" fmla="*/ 0 w 41"/>
                <a:gd name="T1" fmla="*/ 1 h 6"/>
                <a:gd name="T2" fmla="*/ 13 w 41"/>
                <a:gd name="T3" fmla="*/ 1 h 6"/>
                <a:gd name="T4" fmla="*/ 30 w 41"/>
                <a:gd name="T5" fmla="*/ 1 h 6"/>
                <a:gd name="T6" fmla="*/ 41 w 41"/>
                <a:gd name="T7" fmla="*/ 5 h 6"/>
                <a:gd name="T8" fmla="*/ 0 w 41"/>
                <a:gd name="T9" fmla="*/ 1 h 6"/>
              </a:gdLst>
              <a:ahLst/>
              <a:cxnLst>
                <a:cxn ang="0">
                  <a:pos x="T0" y="T1"/>
                </a:cxn>
                <a:cxn ang="0">
                  <a:pos x="T2" y="T3"/>
                </a:cxn>
                <a:cxn ang="0">
                  <a:pos x="T4" y="T5"/>
                </a:cxn>
                <a:cxn ang="0">
                  <a:pos x="T6" y="T7"/>
                </a:cxn>
                <a:cxn ang="0">
                  <a:pos x="T8" y="T9"/>
                </a:cxn>
              </a:cxnLst>
              <a:rect l="0" t="0" r="r" b="b"/>
              <a:pathLst>
                <a:path w="41" h="6">
                  <a:moveTo>
                    <a:pt x="0" y="1"/>
                  </a:moveTo>
                  <a:cubicBezTo>
                    <a:pt x="4" y="1"/>
                    <a:pt x="8" y="1"/>
                    <a:pt x="13" y="1"/>
                  </a:cubicBezTo>
                  <a:cubicBezTo>
                    <a:pt x="18" y="0"/>
                    <a:pt x="24" y="0"/>
                    <a:pt x="30" y="1"/>
                  </a:cubicBezTo>
                  <a:cubicBezTo>
                    <a:pt x="33" y="2"/>
                    <a:pt x="37" y="0"/>
                    <a:pt x="41" y="5"/>
                  </a:cubicBezTo>
                  <a:cubicBezTo>
                    <a:pt x="26" y="6"/>
                    <a:pt x="13" y="3"/>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1" name="Freeform 312"/>
            <p:cNvSpPr>
              <a:spLocks/>
            </p:cNvSpPr>
            <p:nvPr userDrawn="1"/>
          </p:nvSpPr>
          <p:spPr bwMode="auto">
            <a:xfrm>
              <a:off x="-10494963" y="4392613"/>
              <a:ext cx="52387" cy="11113"/>
            </a:xfrm>
            <a:custGeom>
              <a:avLst/>
              <a:gdLst>
                <a:gd name="T0" fmla="*/ 17 w 17"/>
                <a:gd name="T1" fmla="*/ 3 h 3"/>
                <a:gd name="T2" fmla="*/ 0 w 17"/>
                <a:gd name="T3" fmla="*/ 3 h 3"/>
                <a:gd name="T4" fmla="*/ 17 w 17"/>
                <a:gd name="T5" fmla="*/ 1 h 3"/>
                <a:gd name="T6" fmla="*/ 17 w 17"/>
                <a:gd name="T7" fmla="*/ 3 h 3"/>
              </a:gdLst>
              <a:ahLst/>
              <a:cxnLst>
                <a:cxn ang="0">
                  <a:pos x="T0" y="T1"/>
                </a:cxn>
                <a:cxn ang="0">
                  <a:pos x="T2" y="T3"/>
                </a:cxn>
                <a:cxn ang="0">
                  <a:pos x="T4" y="T5"/>
                </a:cxn>
                <a:cxn ang="0">
                  <a:pos x="T6" y="T7"/>
                </a:cxn>
              </a:cxnLst>
              <a:rect l="0" t="0" r="r" b="b"/>
              <a:pathLst>
                <a:path w="17" h="3">
                  <a:moveTo>
                    <a:pt x="17" y="3"/>
                  </a:moveTo>
                  <a:cubicBezTo>
                    <a:pt x="11" y="3"/>
                    <a:pt x="5" y="3"/>
                    <a:pt x="0" y="3"/>
                  </a:cubicBezTo>
                  <a:cubicBezTo>
                    <a:pt x="5" y="0"/>
                    <a:pt x="11" y="2"/>
                    <a:pt x="17" y="1"/>
                  </a:cubicBezTo>
                  <a:cubicBezTo>
                    <a:pt x="17" y="2"/>
                    <a:pt x="17" y="3"/>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2" name="Freeform 313"/>
            <p:cNvSpPr>
              <a:spLocks/>
            </p:cNvSpPr>
            <p:nvPr userDrawn="1"/>
          </p:nvSpPr>
          <p:spPr bwMode="auto">
            <a:xfrm>
              <a:off x="-8959850" y="5283200"/>
              <a:ext cx="77787" cy="30163"/>
            </a:xfrm>
            <a:custGeom>
              <a:avLst/>
              <a:gdLst>
                <a:gd name="T0" fmla="*/ 0 w 25"/>
                <a:gd name="T1" fmla="*/ 4 h 8"/>
                <a:gd name="T2" fmla="*/ 10 w 25"/>
                <a:gd name="T3" fmla="*/ 4 h 8"/>
                <a:gd name="T4" fmla="*/ 21 w 25"/>
                <a:gd name="T5" fmla="*/ 2 h 8"/>
                <a:gd name="T6" fmla="*/ 25 w 25"/>
                <a:gd name="T7" fmla="*/ 2 h 8"/>
                <a:gd name="T8" fmla="*/ 0 w 25"/>
                <a:gd name="T9" fmla="*/ 4 h 8"/>
              </a:gdLst>
              <a:ahLst/>
              <a:cxnLst>
                <a:cxn ang="0">
                  <a:pos x="T0" y="T1"/>
                </a:cxn>
                <a:cxn ang="0">
                  <a:pos x="T2" y="T3"/>
                </a:cxn>
                <a:cxn ang="0">
                  <a:pos x="T4" y="T5"/>
                </a:cxn>
                <a:cxn ang="0">
                  <a:pos x="T6" y="T7"/>
                </a:cxn>
                <a:cxn ang="0">
                  <a:pos x="T8" y="T9"/>
                </a:cxn>
              </a:cxnLst>
              <a:rect l="0" t="0" r="r" b="b"/>
              <a:pathLst>
                <a:path w="25" h="8">
                  <a:moveTo>
                    <a:pt x="0" y="4"/>
                  </a:moveTo>
                  <a:cubicBezTo>
                    <a:pt x="4" y="0"/>
                    <a:pt x="7" y="5"/>
                    <a:pt x="10" y="4"/>
                  </a:cubicBezTo>
                  <a:cubicBezTo>
                    <a:pt x="14" y="3"/>
                    <a:pt x="18" y="5"/>
                    <a:pt x="21" y="2"/>
                  </a:cubicBezTo>
                  <a:cubicBezTo>
                    <a:pt x="22" y="2"/>
                    <a:pt x="23" y="2"/>
                    <a:pt x="25" y="2"/>
                  </a:cubicBezTo>
                  <a:cubicBezTo>
                    <a:pt x="19" y="7"/>
                    <a:pt x="4" y="8"/>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3" name="Freeform 314"/>
            <p:cNvSpPr>
              <a:spLocks/>
            </p:cNvSpPr>
            <p:nvPr userDrawn="1"/>
          </p:nvSpPr>
          <p:spPr bwMode="auto">
            <a:xfrm>
              <a:off x="-10637838" y="3940175"/>
              <a:ext cx="477837" cy="257175"/>
            </a:xfrm>
            <a:custGeom>
              <a:avLst/>
              <a:gdLst>
                <a:gd name="T0" fmla="*/ 0 w 154"/>
                <a:gd name="T1" fmla="*/ 70 h 70"/>
                <a:gd name="T2" fmla="*/ 43 w 154"/>
                <a:gd name="T3" fmla="*/ 56 h 70"/>
                <a:gd name="T4" fmla="*/ 111 w 154"/>
                <a:gd name="T5" fmla="*/ 22 h 70"/>
                <a:gd name="T6" fmla="*/ 146 w 154"/>
                <a:gd name="T7" fmla="*/ 1 h 70"/>
                <a:gd name="T8" fmla="*/ 154 w 154"/>
                <a:gd name="T9" fmla="*/ 0 h 70"/>
                <a:gd name="T10" fmla="*/ 79 w 154"/>
                <a:gd name="T11" fmla="*/ 52 h 70"/>
                <a:gd name="T12" fmla="*/ 15 w 154"/>
                <a:gd name="T13" fmla="*/ 68 h 70"/>
                <a:gd name="T14" fmla="*/ 0 w 154"/>
                <a:gd name="T15" fmla="*/ 7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70">
                  <a:moveTo>
                    <a:pt x="0" y="70"/>
                  </a:moveTo>
                  <a:cubicBezTo>
                    <a:pt x="14" y="65"/>
                    <a:pt x="29" y="60"/>
                    <a:pt x="43" y="56"/>
                  </a:cubicBezTo>
                  <a:cubicBezTo>
                    <a:pt x="67" y="47"/>
                    <a:pt x="89" y="34"/>
                    <a:pt x="111" y="22"/>
                  </a:cubicBezTo>
                  <a:cubicBezTo>
                    <a:pt x="123" y="16"/>
                    <a:pt x="136" y="10"/>
                    <a:pt x="146" y="1"/>
                  </a:cubicBezTo>
                  <a:cubicBezTo>
                    <a:pt x="148" y="0"/>
                    <a:pt x="151" y="0"/>
                    <a:pt x="154" y="0"/>
                  </a:cubicBezTo>
                  <a:cubicBezTo>
                    <a:pt x="131" y="20"/>
                    <a:pt x="108" y="40"/>
                    <a:pt x="79" y="52"/>
                  </a:cubicBezTo>
                  <a:cubicBezTo>
                    <a:pt x="59" y="59"/>
                    <a:pt x="37" y="65"/>
                    <a:pt x="15" y="68"/>
                  </a:cubicBezTo>
                  <a:cubicBezTo>
                    <a:pt x="10" y="68"/>
                    <a:pt x="5" y="70"/>
                    <a:pt x="0"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4" name="Freeform 315"/>
            <p:cNvSpPr>
              <a:spLocks/>
            </p:cNvSpPr>
            <p:nvPr userDrawn="1"/>
          </p:nvSpPr>
          <p:spPr bwMode="auto">
            <a:xfrm>
              <a:off x="-11795125" y="2767013"/>
              <a:ext cx="455612" cy="411163"/>
            </a:xfrm>
            <a:custGeom>
              <a:avLst/>
              <a:gdLst>
                <a:gd name="T0" fmla="*/ 0 w 147"/>
                <a:gd name="T1" fmla="*/ 112 h 112"/>
                <a:gd name="T2" fmla="*/ 146 w 147"/>
                <a:gd name="T3" fmla="*/ 0 h 112"/>
                <a:gd name="T4" fmla="*/ 0 w 147"/>
                <a:gd name="T5" fmla="*/ 112 h 112"/>
              </a:gdLst>
              <a:ahLst/>
              <a:cxnLst>
                <a:cxn ang="0">
                  <a:pos x="T0" y="T1"/>
                </a:cxn>
                <a:cxn ang="0">
                  <a:pos x="T2" y="T3"/>
                </a:cxn>
                <a:cxn ang="0">
                  <a:pos x="T4" y="T5"/>
                </a:cxn>
              </a:cxnLst>
              <a:rect l="0" t="0" r="r" b="b"/>
              <a:pathLst>
                <a:path w="147" h="112">
                  <a:moveTo>
                    <a:pt x="0" y="112"/>
                  </a:moveTo>
                  <a:cubicBezTo>
                    <a:pt x="48" y="74"/>
                    <a:pt x="97" y="37"/>
                    <a:pt x="146" y="0"/>
                  </a:cubicBezTo>
                  <a:cubicBezTo>
                    <a:pt x="147" y="15"/>
                    <a:pt x="27" y="108"/>
                    <a:pt x="0"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5" name="Freeform 316"/>
            <p:cNvSpPr>
              <a:spLocks/>
            </p:cNvSpPr>
            <p:nvPr userDrawn="1"/>
          </p:nvSpPr>
          <p:spPr bwMode="auto">
            <a:xfrm>
              <a:off x="-7291388" y="2443163"/>
              <a:ext cx="523875" cy="576263"/>
            </a:xfrm>
            <a:custGeom>
              <a:avLst/>
              <a:gdLst>
                <a:gd name="T0" fmla="*/ 7 w 169"/>
                <a:gd name="T1" fmla="*/ 156 h 157"/>
                <a:gd name="T2" fmla="*/ 0 w 169"/>
                <a:gd name="T3" fmla="*/ 155 h 157"/>
                <a:gd name="T4" fmla="*/ 56 w 169"/>
                <a:gd name="T5" fmla="*/ 89 h 157"/>
                <a:gd name="T6" fmla="*/ 160 w 169"/>
                <a:gd name="T7" fmla="*/ 3 h 157"/>
                <a:gd name="T8" fmla="*/ 166 w 169"/>
                <a:gd name="T9" fmla="*/ 0 h 157"/>
                <a:gd name="T10" fmla="*/ 166 w 169"/>
                <a:gd name="T11" fmla="*/ 7 h 157"/>
                <a:gd name="T12" fmla="*/ 128 w 169"/>
                <a:gd name="T13" fmla="*/ 61 h 157"/>
                <a:gd name="T14" fmla="*/ 62 w 169"/>
                <a:gd name="T15" fmla="*/ 123 h 157"/>
                <a:gd name="T16" fmla="*/ 12 w 169"/>
                <a:gd name="T17" fmla="*/ 151 h 157"/>
                <a:gd name="T18" fmla="*/ 7 w 169"/>
                <a:gd name="T19" fmla="*/ 1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57">
                  <a:moveTo>
                    <a:pt x="7" y="156"/>
                  </a:moveTo>
                  <a:cubicBezTo>
                    <a:pt x="5" y="156"/>
                    <a:pt x="2" y="157"/>
                    <a:pt x="0" y="155"/>
                  </a:cubicBezTo>
                  <a:cubicBezTo>
                    <a:pt x="20" y="134"/>
                    <a:pt x="36" y="110"/>
                    <a:pt x="56" y="89"/>
                  </a:cubicBezTo>
                  <a:cubicBezTo>
                    <a:pt x="87" y="55"/>
                    <a:pt x="123" y="29"/>
                    <a:pt x="160" y="3"/>
                  </a:cubicBezTo>
                  <a:cubicBezTo>
                    <a:pt x="161" y="1"/>
                    <a:pt x="164" y="0"/>
                    <a:pt x="166" y="0"/>
                  </a:cubicBezTo>
                  <a:cubicBezTo>
                    <a:pt x="169" y="2"/>
                    <a:pt x="165" y="5"/>
                    <a:pt x="166" y="7"/>
                  </a:cubicBezTo>
                  <a:cubicBezTo>
                    <a:pt x="151" y="24"/>
                    <a:pt x="141" y="43"/>
                    <a:pt x="128" y="61"/>
                  </a:cubicBezTo>
                  <a:cubicBezTo>
                    <a:pt x="111" y="87"/>
                    <a:pt x="88" y="107"/>
                    <a:pt x="62" y="123"/>
                  </a:cubicBezTo>
                  <a:cubicBezTo>
                    <a:pt x="46" y="133"/>
                    <a:pt x="29" y="141"/>
                    <a:pt x="12" y="151"/>
                  </a:cubicBezTo>
                  <a:cubicBezTo>
                    <a:pt x="10" y="152"/>
                    <a:pt x="7" y="153"/>
                    <a:pt x="7"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6" name="Freeform 317"/>
            <p:cNvSpPr>
              <a:spLocks/>
            </p:cNvSpPr>
            <p:nvPr userDrawn="1"/>
          </p:nvSpPr>
          <p:spPr bwMode="auto">
            <a:xfrm>
              <a:off x="-8748713" y="4964113"/>
              <a:ext cx="36512" cy="15875"/>
            </a:xfrm>
            <a:custGeom>
              <a:avLst/>
              <a:gdLst>
                <a:gd name="T0" fmla="*/ 12 w 12"/>
                <a:gd name="T1" fmla="*/ 4 h 4"/>
                <a:gd name="T2" fmla="*/ 0 w 12"/>
                <a:gd name="T3" fmla="*/ 1 h 4"/>
                <a:gd name="T4" fmla="*/ 12 w 12"/>
                <a:gd name="T5" fmla="*/ 4 h 4"/>
              </a:gdLst>
              <a:ahLst/>
              <a:cxnLst>
                <a:cxn ang="0">
                  <a:pos x="T0" y="T1"/>
                </a:cxn>
                <a:cxn ang="0">
                  <a:pos x="T2" y="T3"/>
                </a:cxn>
                <a:cxn ang="0">
                  <a:pos x="T4" y="T5"/>
                </a:cxn>
              </a:cxnLst>
              <a:rect l="0" t="0" r="r" b="b"/>
              <a:pathLst>
                <a:path w="12" h="4">
                  <a:moveTo>
                    <a:pt x="12" y="4"/>
                  </a:moveTo>
                  <a:cubicBezTo>
                    <a:pt x="8" y="3"/>
                    <a:pt x="5" y="2"/>
                    <a:pt x="0" y="1"/>
                  </a:cubicBezTo>
                  <a:cubicBezTo>
                    <a:pt x="6" y="0"/>
                    <a:pt x="9" y="0"/>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7" name="Freeform 318"/>
            <p:cNvSpPr>
              <a:spLocks/>
            </p:cNvSpPr>
            <p:nvPr userDrawn="1"/>
          </p:nvSpPr>
          <p:spPr bwMode="auto">
            <a:xfrm>
              <a:off x="-13328650" y="2921000"/>
              <a:ext cx="28575" cy="28575"/>
            </a:xfrm>
            <a:custGeom>
              <a:avLst/>
              <a:gdLst>
                <a:gd name="T0" fmla="*/ 9 w 9"/>
                <a:gd name="T1" fmla="*/ 0 h 8"/>
                <a:gd name="T2" fmla="*/ 0 w 9"/>
                <a:gd name="T3" fmla="*/ 8 h 8"/>
                <a:gd name="T4" fmla="*/ 9 w 9"/>
                <a:gd name="T5" fmla="*/ 0 h 8"/>
              </a:gdLst>
              <a:ahLst/>
              <a:cxnLst>
                <a:cxn ang="0">
                  <a:pos x="T0" y="T1"/>
                </a:cxn>
                <a:cxn ang="0">
                  <a:pos x="T2" y="T3"/>
                </a:cxn>
                <a:cxn ang="0">
                  <a:pos x="T4" y="T5"/>
                </a:cxn>
              </a:cxnLst>
              <a:rect l="0" t="0" r="r" b="b"/>
              <a:pathLst>
                <a:path w="9" h="8">
                  <a:moveTo>
                    <a:pt x="9" y="0"/>
                  </a:moveTo>
                  <a:cubicBezTo>
                    <a:pt x="6" y="4"/>
                    <a:pt x="4" y="6"/>
                    <a:pt x="0" y="8"/>
                  </a:cubicBezTo>
                  <a:cubicBezTo>
                    <a:pt x="2" y="4"/>
                    <a:pt x="4" y="1"/>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8" name="Freeform 319"/>
            <p:cNvSpPr>
              <a:spLocks/>
            </p:cNvSpPr>
            <p:nvPr userDrawn="1"/>
          </p:nvSpPr>
          <p:spPr bwMode="auto">
            <a:xfrm>
              <a:off x="-11915775" y="6094413"/>
              <a:ext cx="33337" cy="30163"/>
            </a:xfrm>
            <a:custGeom>
              <a:avLst/>
              <a:gdLst>
                <a:gd name="T0" fmla="*/ 0 w 11"/>
                <a:gd name="T1" fmla="*/ 0 h 8"/>
                <a:gd name="T2" fmla="*/ 10 w 11"/>
                <a:gd name="T3" fmla="*/ 8 h 8"/>
                <a:gd name="T4" fmla="*/ 0 w 11"/>
                <a:gd name="T5" fmla="*/ 0 h 8"/>
              </a:gdLst>
              <a:ahLst/>
              <a:cxnLst>
                <a:cxn ang="0">
                  <a:pos x="T0" y="T1"/>
                </a:cxn>
                <a:cxn ang="0">
                  <a:pos x="T2" y="T3"/>
                </a:cxn>
                <a:cxn ang="0">
                  <a:pos x="T4" y="T5"/>
                </a:cxn>
              </a:cxnLst>
              <a:rect l="0" t="0" r="r" b="b"/>
              <a:pathLst>
                <a:path w="11" h="8">
                  <a:moveTo>
                    <a:pt x="0" y="0"/>
                  </a:moveTo>
                  <a:cubicBezTo>
                    <a:pt x="5" y="1"/>
                    <a:pt x="11" y="0"/>
                    <a:pt x="10" y="8"/>
                  </a:cubicBezTo>
                  <a:cubicBezTo>
                    <a:pt x="6" y="6"/>
                    <a:pt x="2"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9" name="Freeform 320"/>
            <p:cNvSpPr>
              <a:spLocks/>
            </p:cNvSpPr>
            <p:nvPr userDrawn="1"/>
          </p:nvSpPr>
          <p:spPr bwMode="auto">
            <a:xfrm>
              <a:off x="-12233275" y="5826125"/>
              <a:ext cx="25400" cy="30163"/>
            </a:xfrm>
            <a:custGeom>
              <a:avLst/>
              <a:gdLst>
                <a:gd name="T0" fmla="*/ 0 w 8"/>
                <a:gd name="T1" fmla="*/ 3 h 8"/>
                <a:gd name="T2" fmla="*/ 3 w 8"/>
                <a:gd name="T3" fmla="*/ 1 h 8"/>
                <a:gd name="T4" fmla="*/ 8 w 8"/>
                <a:gd name="T5" fmla="*/ 7 h 8"/>
                <a:gd name="T6" fmla="*/ 0 w 8"/>
                <a:gd name="T7" fmla="*/ 3 h 8"/>
              </a:gdLst>
              <a:ahLst/>
              <a:cxnLst>
                <a:cxn ang="0">
                  <a:pos x="T0" y="T1"/>
                </a:cxn>
                <a:cxn ang="0">
                  <a:pos x="T2" y="T3"/>
                </a:cxn>
                <a:cxn ang="0">
                  <a:pos x="T4" y="T5"/>
                </a:cxn>
                <a:cxn ang="0">
                  <a:pos x="T6" y="T7"/>
                </a:cxn>
              </a:cxnLst>
              <a:rect l="0" t="0" r="r" b="b"/>
              <a:pathLst>
                <a:path w="8" h="8">
                  <a:moveTo>
                    <a:pt x="0" y="3"/>
                  </a:moveTo>
                  <a:cubicBezTo>
                    <a:pt x="0" y="2"/>
                    <a:pt x="1" y="0"/>
                    <a:pt x="3" y="1"/>
                  </a:cubicBezTo>
                  <a:cubicBezTo>
                    <a:pt x="6" y="1"/>
                    <a:pt x="7" y="4"/>
                    <a:pt x="8" y="7"/>
                  </a:cubicBezTo>
                  <a:cubicBezTo>
                    <a:pt x="4" y="8"/>
                    <a:pt x="3"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0" name="Freeform 321"/>
            <p:cNvSpPr>
              <a:spLocks/>
            </p:cNvSpPr>
            <p:nvPr userDrawn="1"/>
          </p:nvSpPr>
          <p:spPr bwMode="auto">
            <a:xfrm>
              <a:off x="-10504488" y="5106988"/>
              <a:ext cx="61912" cy="33338"/>
            </a:xfrm>
            <a:custGeom>
              <a:avLst/>
              <a:gdLst>
                <a:gd name="T0" fmla="*/ 12 w 20"/>
                <a:gd name="T1" fmla="*/ 3 h 9"/>
                <a:gd name="T2" fmla="*/ 20 w 20"/>
                <a:gd name="T3" fmla="*/ 7 h 9"/>
                <a:gd name="T4" fmla="*/ 14 w 20"/>
                <a:gd name="T5" fmla="*/ 9 h 9"/>
                <a:gd name="T6" fmla="*/ 0 w 20"/>
                <a:gd name="T7" fmla="*/ 2 h 9"/>
                <a:gd name="T8" fmla="*/ 12 w 20"/>
                <a:gd name="T9" fmla="*/ 3 h 9"/>
              </a:gdLst>
              <a:ahLst/>
              <a:cxnLst>
                <a:cxn ang="0">
                  <a:pos x="T0" y="T1"/>
                </a:cxn>
                <a:cxn ang="0">
                  <a:pos x="T2" y="T3"/>
                </a:cxn>
                <a:cxn ang="0">
                  <a:pos x="T4" y="T5"/>
                </a:cxn>
                <a:cxn ang="0">
                  <a:pos x="T6" y="T7"/>
                </a:cxn>
                <a:cxn ang="0">
                  <a:pos x="T8" y="T9"/>
                </a:cxn>
              </a:cxnLst>
              <a:rect l="0" t="0" r="r" b="b"/>
              <a:pathLst>
                <a:path w="20" h="9">
                  <a:moveTo>
                    <a:pt x="12" y="3"/>
                  </a:moveTo>
                  <a:cubicBezTo>
                    <a:pt x="15" y="4"/>
                    <a:pt x="17" y="5"/>
                    <a:pt x="20" y="7"/>
                  </a:cubicBezTo>
                  <a:cubicBezTo>
                    <a:pt x="18" y="7"/>
                    <a:pt x="15" y="6"/>
                    <a:pt x="14" y="9"/>
                  </a:cubicBezTo>
                  <a:cubicBezTo>
                    <a:pt x="9" y="8"/>
                    <a:pt x="4" y="6"/>
                    <a:pt x="0" y="2"/>
                  </a:cubicBezTo>
                  <a:cubicBezTo>
                    <a:pt x="5" y="0"/>
                    <a:pt x="8" y="4"/>
                    <a:pt x="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1" name="Freeform 322"/>
            <p:cNvSpPr>
              <a:spLocks/>
            </p:cNvSpPr>
            <p:nvPr userDrawn="1"/>
          </p:nvSpPr>
          <p:spPr bwMode="auto">
            <a:xfrm>
              <a:off x="-10426700" y="5845175"/>
              <a:ext cx="36512" cy="22225"/>
            </a:xfrm>
            <a:custGeom>
              <a:avLst/>
              <a:gdLst>
                <a:gd name="T0" fmla="*/ 12 w 12"/>
                <a:gd name="T1" fmla="*/ 6 h 6"/>
                <a:gd name="T2" fmla="*/ 0 w 12"/>
                <a:gd name="T3" fmla="*/ 0 h 6"/>
                <a:gd name="T4" fmla="*/ 12 w 12"/>
                <a:gd name="T5" fmla="*/ 6 h 6"/>
              </a:gdLst>
              <a:ahLst/>
              <a:cxnLst>
                <a:cxn ang="0">
                  <a:pos x="T0" y="T1"/>
                </a:cxn>
                <a:cxn ang="0">
                  <a:pos x="T2" y="T3"/>
                </a:cxn>
                <a:cxn ang="0">
                  <a:pos x="T4" y="T5"/>
                </a:cxn>
              </a:cxnLst>
              <a:rect l="0" t="0" r="r" b="b"/>
              <a:pathLst>
                <a:path w="12" h="6">
                  <a:moveTo>
                    <a:pt x="12" y="6"/>
                  </a:moveTo>
                  <a:cubicBezTo>
                    <a:pt x="7" y="5"/>
                    <a:pt x="4" y="4"/>
                    <a:pt x="0" y="0"/>
                  </a:cubicBezTo>
                  <a:cubicBezTo>
                    <a:pt x="5" y="0"/>
                    <a:pt x="10" y="1"/>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2" name="Freeform 323"/>
            <p:cNvSpPr>
              <a:spLocks/>
            </p:cNvSpPr>
            <p:nvPr userDrawn="1"/>
          </p:nvSpPr>
          <p:spPr bwMode="auto">
            <a:xfrm>
              <a:off x="-10490200" y="5805488"/>
              <a:ext cx="28575" cy="14288"/>
            </a:xfrm>
            <a:custGeom>
              <a:avLst/>
              <a:gdLst>
                <a:gd name="T0" fmla="*/ 9 w 9"/>
                <a:gd name="T1" fmla="*/ 4 h 4"/>
                <a:gd name="T2" fmla="*/ 0 w 9"/>
                <a:gd name="T3" fmla="*/ 0 h 4"/>
                <a:gd name="T4" fmla="*/ 9 w 9"/>
                <a:gd name="T5" fmla="*/ 4 h 4"/>
              </a:gdLst>
              <a:ahLst/>
              <a:cxnLst>
                <a:cxn ang="0">
                  <a:pos x="T0" y="T1"/>
                </a:cxn>
                <a:cxn ang="0">
                  <a:pos x="T2" y="T3"/>
                </a:cxn>
                <a:cxn ang="0">
                  <a:pos x="T4" y="T5"/>
                </a:cxn>
              </a:cxnLst>
              <a:rect l="0" t="0" r="r" b="b"/>
              <a:pathLst>
                <a:path w="9" h="4">
                  <a:moveTo>
                    <a:pt x="9" y="4"/>
                  </a:moveTo>
                  <a:cubicBezTo>
                    <a:pt x="5" y="4"/>
                    <a:pt x="2" y="3"/>
                    <a:pt x="0" y="0"/>
                  </a:cubicBezTo>
                  <a:cubicBezTo>
                    <a:pt x="3" y="0"/>
                    <a:pt x="7" y="1"/>
                    <a:pt x="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3" name="Freeform 324"/>
            <p:cNvSpPr>
              <a:spLocks/>
            </p:cNvSpPr>
            <p:nvPr userDrawn="1"/>
          </p:nvSpPr>
          <p:spPr bwMode="auto">
            <a:xfrm>
              <a:off x="-10426700" y="5159375"/>
              <a:ext cx="23812" cy="14288"/>
            </a:xfrm>
            <a:custGeom>
              <a:avLst/>
              <a:gdLst>
                <a:gd name="T0" fmla="*/ 0 w 8"/>
                <a:gd name="T1" fmla="*/ 0 h 4"/>
                <a:gd name="T2" fmla="*/ 8 w 8"/>
                <a:gd name="T3" fmla="*/ 4 h 4"/>
                <a:gd name="T4" fmla="*/ 0 w 8"/>
                <a:gd name="T5" fmla="*/ 0 h 4"/>
              </a:gdLst>
              <a:ahLst/>
              <a:cxnLst>
                <a:cxn ang="0">
                  <a:pos x="T0" y="T1"/>
                </a:cxn>
                <a:cxn ang="0">
                  <a:pos x="T2" y="T3"/>
                </a:cxn>
                <a:cxn ang="0">
                  <a:pos x="T4" y="T5"/>
                </a:cxn>
              </a:cxnLst>
              <a:rect l="0" t="0" r="r" b="b"/>
              <a:pathLst>
                <a:path w="8" h="4">
                  <a:moveTo>
                    <a:pt x="0" y="0"/>
                  </a:moveTo>
                  <a:cubicBezTo>
                    <a:pt x="4" y="0"/>
                    <a:pt x="7" y="1"/>
                    <a:pt x="8" y="4"/>
                  </a:cubicBezTo>
                  <a:cubicBezTo>
                    <a:pt x="5" y="4"/>
                    <a:pt x="2"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4" name="Freeform 325"/>
            <p:cNvSpPr>
              <a:spLocks/>
            </p:cNvSpPr>
            <p:nvPr userDrawn="1"/>
          </p:nvSpPr>
          <p:spPr bwMode="auto">
            <a:xfrm>
              <a:off x="-10783888" y="6223000"/>
              <a:ext cx="111125" cy="103188"/>
            </a:xfrm>
            <a:custGeom>
              <a:avLst/>
              <a:gdLst>
                <a:gd name="T0" fmla="*/ 2 w 36"/>
                <a:gd name="T1" fmla="*/ 7 h 28"/>
                <a:gd name="T2" fmla="*/ 2 w 36"/>
                <a:gd name="T3" fmla="*/ 1 h 28"/>
                <a:gd name="T4" fmla="*/ 7 w 36"/>
                <a:gd name="T5" fmla="*/ 3 h 28"/>
                <a:gd name="T6" fmla="*/ 33 w 36"/>
                <a:gd name="T7" fmla="*/ 24 h 28"/>
                <a:gd name="T8" fmla="*/ 34 w 36"/>
                <a:gd name="T9" fmla="*/ 28 h 28"/>
                <a:gd name="T10" fmla="*/ 2 w 36"/>
                <a:gd name="T11" fmla="*/ 7 h 28"/>
              </a:gdLst>
              <a:ahLst/>
              <a:cxnLst>
                <a:cxn ang="0">
                  <a:pos x="T0" y="T1"/>
                </a:cxn>
                <a:cxn ang="0">
                  <a:pos x="T2" y="T3"/>
                </a:cxn>
                <a:cxn ang="0">
                  <a:pos x="T4" y="T5"/>
                </a:cxn>
                <a:cxn ang="0">
                  <a:pos x="T6" y="T7"/>
                </a:cxn>
                <a:cxn ang="0">
                  <a:pos x="T8" y="T9"/>
                </a:cxn>
                <a:cxn ang="0">
                  <a:pos x="T10" y="T11"/>
                </a:cxn>
              </a:cxnLst>
              <a:rect l="0" t="0" r="r" b="b"/>
              <a:pathLst>
                <a:path w="36" h="28">
                  <a:moveTo>
                    <a:pt x="2" y="7"/>
                  </a:moveTo>
                  <a:cubicBezTo>
                    <a:pt x="3" y="5"/>
                    <a:pt x="0" y="3"/>
                    <a:pt x="2" y="1"/>
                  </a:cubicBezTo>
                  <a:cubicBezTo>
                    <a:pt x="4" y="0"/>
                    <a:pt x="5" y="2"/>
                    <a:pt x="7" y="3"/>
                  </a:cubicBezTo>
                  <a:cubicBezTo>
                    <a:pt x="14" y="12"/>
                    <a:pt x="26" y="15"/>
                    <a:pt x="33" y="24"/>
                  </a:cubicBezTo>
                  <a:cubicBezTo>
                    <a:pt x="35" y="25"/>
                    <a:pt x="36" y="26"/>
                    <a:pt x="34" y="28"/>
                  </a:cubicBezTo>
                  <a:cubicBezTo>
                    <a:pt x="22" y="22"/>
                    <a:pt x="13" y="14"/>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5" name="Freeform 326"/>
            <p:cNvSpPr>
              <a:spLocks/>
            </p:cNvSpPr>
            <p:nvPr userDrawn="1"/>
          </p:nvSpPr>
          <p:spPr bwMode="auto">
            <a:xfrm>
              <a:off x="-10555288" y="6399213"/>
              <a:ext cx="90487" cy="77788"/>
            </a:xfrm>
            <a:custGeom>
              <a:avLst/>
              <a:gdLst>
                <a:gd name="T0" fmla="*/ 0 w 29"/>
                <a:gd name="T1" fmla="*/ 6 h 21"/>
                <a:gd name="T2" fmla="*/ 6 w 29"/>
                <a:gd name="T3" fmla="*/ 3 h 21"/>
                <a:gd name="T4" fmla="*/ 25 w 29"/>
                <a:gd name="T5" fmla="*/ 16 h 21"/>
                <a:gd name="T6" fmla="*/ 26 w 29"/>
                <a:gd name="T7" fmla="*/ 21 h 21"/>
                <a:gd name="T8" fmla="*/ 0 w 29"/>
                <a:gd name="T9" fmla="*/ 6 h 21"/>
              </a:gdLst>
              <a:ahLst/>
              <a:cxnLst>
                <a:cxn ang="0">
                  <a:pos x="T0" y="T1"/>
                </a:cxn>
                <a:cxn ang="0">
                  <a:pos x="T2" y="T3"/>
                </a:cxn>
                <a:cxn ang="0">
                  <a:pos x="T4" y="T5"/>
                </a:cxn>
                <a:cxn ang="0">
                  <a:pos x="T6" y="T7"/>
                </a:cxn>
                <a:cxn ang="0">
                  <a:pos x="T8" y="T9"/>
                </a:cxn>
              </a:cxnLst>
              <a:rect l="0" t="0" r="r" b="b"/>
              <a:pathLst>
                <a:path w="29" h="21">
                  <a:moveTo>
                    <a:pt x="0" y="6"/>
                  </a:moveTo>
                  <a:cubicBezTo>
                    <a:pt x="1" y="3"/>
                    <a:pt x="3" y="0"/>
                    <a:pt x="6" y="3"/>
                  </a:cubicBezTo>
                  <a:cubicBezTo>
                    <a:pt x="12" y="9"/>
                    <a:pt x="19" y="12"/>
                    <a:pt x="25" y="16"/>
                  </a:cubicBezTo>
                  <a:cubicBezTo>
                    <a:pt x="27" y="18"/>
                    <a:pt x="29" y="19"/>
                    <a:pt x="26" y="21"/>
                  </a:cubicBezTo>
                  <a:cubicBezTo>
                    <a:pt x="16" y="19"/>
                    <a:pt x="9" y="11"/>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6" name="Freeform 327"/>
            <p:cNvSpPr>
              <a:spLocks/>
            </p:cNvSpPr>
            <p:nvPr userDrawn="1"/>
          </p:nvSpPr>
          <p:spPr bwMode="auto">
            <a:xfrm>
              <a:off x="-10501313" y="6494463"/>
              <a:ext cx="92075" cy="50800"/>
            </a:xfrm>
            <a:custGeom>
              <a:avLst/>
              <a:gdLst>
                <a:gd name="T0" fmla="*/ 30 w 30"/>
                <a:gd name="T1" fmla="*/ 14 h 14"/>
                <a:gd name="T2" fmla="*/ 0 w 30"/>
                <a:gd name="T3" fmla="*/ 3 h 14"/>
                <a:gd name="T4" fmla="*/ 10 w 30"/>
                <a:gd name="T5" fmla="*/ 3 h 14"/>
                <a:gd name="T6" fmla="*/ 30 w 30"/>
                <a:gd name="T7" fmla="*/ 14 h 14"/>
              </a:gdLst>
              <a:ahLst/>
              <a:cxnLst>
                <a:cxn ang="0">
                  <a:pos x="T0" y="T1"/>
                </a:cxn>
                <a:cxn ang="0">
                  <a:pos x="T2" y="T3"/>
                </a:cxn>
                <a:cxn ang="0">
                  <a:pos x="T4" y="T5"/>
                </a:cxn>
                <a:cxn ang="0">
                  <a:pos x="T6" y="T7"/>
                </a:cxn>
              </a:cxnLst>
              <a:rect l="0" t="0" r="r" b="b"/>
              <a:pathLst>
                <a:path w="30" h="14">
                  <a:moveTo>
                    <a:pt x="30" y="14"/>
                  </a:moveTo>
                  <a:cubicBezTo>
                    <a:pt x="20" y="11"/>
                    <a:pt x="9" y="10"/>
                    <a:pt x="0" y="3"/>
                  </a:cubicBezTo>
                  <a:cubicBezTo>
                    <a:pt x="3" y="1"/>
                    <a:pt x="7" y="0"/>
                    <a:pt x="10" y="3"/>
                  </a:cubicBezTo>
                  <a:cubicBezTo>
                    <a:pt x="17" y="7"/>
                    <a:pt x="24" y="9"/>
                    <a:pt x="3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7" name="Freeform 328"/>
            <p:cNvSpPr>
              <a:spLocks/>
            </p:cNvSpPr>
            <p:nvPr userDrawn="1"/>
          </p:nvSpPr>
          <p:spPr bwMode="auto">
            <a:xfrm>
              <a:off x="-10390188" y="6545263"/>
              <a:ext cx="58737" cy="41275"/>
            </a:xfrm>
            <a:custGeom>
              <a:avLst/>
              <a:gdLst>
                <a:gd name="T0" fmla="*/ 19 w 19"/>
                <a:gd name="T1" fmla="*/ 8 h 11"/>
                <a:gd name="T2" fmla="*/ 0 w 19"/>
                <a:gd name="T3" fmla="*/ 2 h 11"/>
                <a:gd name="T4" fmla="*/ 4 w 19"/>
                <a:gd name="T5" fmla="*/ 0 h 11"/>
                <a:gd name="T6" fmla="*/ 19 w 19"/>
                <a:gd name="T7" fmla="*/ 8 h 11"/>
              </a:gdLst>
              <a:ahLst/>
              <a:cxnLst>
                <a:cxn ang="0">
                  <a:pos x="T0" y="T1"/>
                </a:cxn>
                <a:cxn ang="0">
                  <a:pos x="T2" y="T3"/>
                </a:cxn>
                <a:cxn ang="0">
                  <a:pos x="T4" y="T5"/>
                </a:cxn>
                <a:cxn ang="0">
                  <a:pos x="T6" y="T7"/>
                </a:cxn>
              </a:cxnLst>
              <a:rect l="0" t="0" r="r" b="b"/>
              <a:pathLst>
                <a:path w="19" h="11">
                  <a:moveTo>
                    <a:pt x="19" y="8"/>
                  </a:moveTo>
                  <a:cubicBezTo>
                    <a:pt x="11" y="11"/>
                    <a:pt x="6" y="6"/>
                    <a:pt x="0" y="2"/>
                  </a:cubicBezTo>
                  <a:cubicBezTo>
                    <a:pt x="1" y="2"/>
                    <a:pt x="3" y="2"/>
                    <a:pt x="4" y="0"/>
                  </a:cubicBezTo>
                  <a:cubicBezTo>
                    <a:pt x="10" y="1"/>
                    <a:pt x="13" y="7"/>
                    <a:pt x="1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8" name="Freeform 329"/>
            <p:cNvSpPr>
              <a:spLocks/>
            </p:cNvSpPr>
            <p:nvPr userDrawn="1"/>
          </p:nvSpPr>
          <p:spPr bwMode="auto">
            <a:xfrm>
              <a:off x="-10890250" y="6130925"/>
              <a:ext cx="47625" cy="47625"/>
            </a:xfrm>
            <a:custGeom>
              <a:avLst/>
              <a:gdLst>
                <a:gd name="T0" fmla="*/ 0 w 15"/>
                <a:gd name="T1" fmla="*/ 7 h 13"/>
                <a:gd name="T2" fmla="*/ 9 w 15"/>
                <a:gd name="T3" fmla="*/ 8 h 13"/>
                <a:gd name="T4" fmla="*/ 10 w 15"/>
                <a:gd name="T5" fmla="*/ 13 h 13"/>
                <a:gd name="T6" fmla="*/ 0 w 15"/>
                <a:gd name="T7" fmla="*/ 7 h 13"/>
              </a:gdLst>
              <a:ahLst/>
              <a:cxnLst>
                <a:cxn ang="0">
                  <a:pos x="T0" y="T1"/>
                </a:cxn>
                <a:cxn ang="0">
                  <a:pos x="T2" y="T3"/>
                </a:cxn>
                <a:cxn ang="0">
                  <a:pos x="T4" y="T5"/>
                </a:cxn>
                <a:cxn ang="0">
                  <a:pos x="T6" y="T7"/>
                </a:cxn>
              </a:cxnLst>
              <a:rect l="0" t="0" r="r" b="b"/>
              <a:pathLst>
                <a:path w="15" h="13">
                  <a:moveTo>
                    <a:pt x="0" y="7"/>
                  </a:moveTo>
                  <a:cubicBezTo>
                    <a:pt x="4" y="0"/>
                    <a:pt x="6" y="9"/>
                    <a:pt x="9" y="8"/>
                  </a:cubicBezTo>
                  <a:cubicBezTo>
                    <a:pt x="9" y="8"/>
                    <a:pt x="15" y="11"/>
                    <a:pt x="10" y="13"/>
                  </a:cubicBezTo>
                  <a:cubicBezTo>
                    <a:pt x="6" y="11"/>
                    <a:pt x="3" y="9"/>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9" name="Freeform 330"/>
            <p:cNvSpPr>
              <a:spLocks/>
            </p:cNvSpPr>
            <p:nvPr userDrawn="1"/>
          </p:nvSpPr>
          <p:spPr bwMode="auto">
            <a:xfrm>
              <a:off x="-10660063" y="6329363"/>
              <a:ext cx="15875" cy="14288"/>
            </a:xfrm>
            <a:custGeom>
              <a:avLst/>
              <a:gdLst>
                <a:gd name="T0" fmla="*/ 0 w 5"/>
                <a:gd name="T1" fmla="*/ 3 h 4"/>
                <a:gd name="T2" fmla="*/ 4 w 5"/>
                <a:gd name="T3" fmla="*/ 3 h 4"/>
                <a:gd name="T4" fmla="*/ 2 w 5"/>
                <a:gd name="T5" fmla="*/ 4 h 4"/>
                <a:gd name="T6" fmla="*/ 0 w 5"/>
                <a:gd name="T7" fmla="*/ 3 h 4"/>
              </a:gdLst>
              <a:ahLst/>
              <a:cxnLst>
                <a:cxn ang="0">
                  <a:pos x="T0" y="T1"/>
                </a:cxn>
                <a:cxn ang="0">
                  <a:pos x="T2" y="T3"/>
                </a:cxn>
                <a:cxn ang="0">
                  <a:pos x="T4" y="T5"/>
                </a:cxn>
                <a:cxn ang="0">
                  <a:pos x="T6" y="T7"/>
                </a:cxn>
              </a:cxnLst>
              <a:rect l="0" t="0" r="r" b="b"/>
              <a:pathLst>
                <a:path w="5" h="4">
                  <a:moveTo>
                    <a:pt x="0" y="3"/>
                  </a:moveTo>
                  <a:cubicBezTo>
                    <a:pt x="1" y="0"/>
                    <a:pt x="3" y="1"/>
                    <a:pt x="4" y="3"/>
                  </a:cubicBezTo>
                  <a:cubicBezTo>
                    <a:pt x="5" y="4"/>
                    <a:pt x="3" y="4"/>
                    <a:pt x="2" y="4"/>
                  </a:cubicBezTo>
                  <a:cubicBezTo>
                    <a:pt x="1" y="4"/>
                    <a:pt x="0"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0" name="Freeform 331"/>
            <p:cNvSpPr>
              <a:spLocks/>
            </p:cNvSpPr>
            <p:nvPr userDrawn="1"/>
          </p:nvSpPr>
          <p:spPr bwMode="auto">
            <a:xfrm>
              <a:off x="-10966450" y="6091238"/>
              <a:ext cx="17462" cy="11113"/>
            </a:xfrm>
            <a:custGeom>
              <a:avLst/>
              <a:gdLst>
                <a:gd name="T0" fmla="*/ 0 w 6"/>
                <a:gd name="T1" fmla="*/ 1 h 3"/>
                <a:gd name="T2" fmla="*/ 4 w 6"/>
                <a:gd name="T3" fmla="*/ 1 h 3"/>
                <a:gd name="T4" fmla="*/ 4 w 6"/>
                <a:gd name="T5" fmla="*/ 3 h 3"/>
                <a:gd name="T6" fmla="*/ 0 w 6"/>
                <a:gd name="T7" fmla="*/ 1 h 3"/>
              </a:gdLst>
              <a:ahLst/>
              <a:cxnLst>
                <a:cxn ang="0">
                  <a:pos x="T0" y="T1"/>
                </a:cxn>
                <a:cxn ang="0">
                  <a:pos x="T2" y="T3"/>
                </a:cxn>
                <a:cxn ang="0">
                  <a:pos x="T4" y="T5"/>
                </a:cxn>
                <a:cxn ang="0">
                  <a:pos x="T6" y="T7"/>
                </a:cxn>
              </a:cxnLst>
              <a:rect l="0" t="0" r="r" b="b"/>
              <a:pathLst>
                <a:path w="6" h="3">
                  <a:moveTo>
                    <a:pt x="0" y="1"/>
                  </a:moveTo>
                  <a:cubicBezTo>
                    <a:pt x="1" y="0"/>
                    <a:pt x="3" y="0"/>
                    <a:pt x="4" y="1"/>
                  </a:cubicBezTo>
                  <a:cubicBezTo>
                    <a:pt x="5" y="1"/>
                    <a:pt x="6" y="2"/>
                    <a:pt x="4" y="3"/>
                  </a:cubicBezTo>
                  <a:cubicBezTo>
                    <a:pt x="3" y="3"/>
                    <a:pt x="1" y="3"/>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1" name="Freeform 332"/>
            <p:cNvSpPr>
              <a:spLocks/>
            </p:cNvSpPr>
            <p:nvPr userDrawn="1"/>
          </p:nvSpPr>
          <p:spPr bwMode="auto">
            <a:xfrm>
              <a:off x="-11072813" y="4392613"/>
              <a:ext cx="28575" cy="17463"/>
            </a:xfrm>
            <a:custGeom>
              <a:avLst/>
              <a:gdLst>
                <a:gd name="T0" fmla="*/ 8 w 9"/>
                <a:gd name="T1" fmla="*/ 0 h 5"/>
                <a:gd name="T2" fmla="*/ 6 w 9"/>
                <a:gd name="T3" fmla="*/ 4 h 5"/>
                <a:gd name="T4" fmla="*/ 0 w 9"/>
                <a:gd name="T5" fmla="*/ 0 h 5"/>
                <a:gd name="T6" fmla="*/ 8 w 9"/>
                <a:gd name="T7" fmla="*/ 0 h 5"/>
              </a:gdLst>
              <a:ahLst/>
              <a:cxnLst>
                <a:cxn ang="0">
                  <a:pos x="T0" y="T1"/>
                </a:cxn>
                <a:cxn ang="0">
                  <a:pos x="T2" y="T3"/>
                </a:cxn>
                <a:cxn ang="0">
                  <a:pos x="T4" y="T5"/>
                </a:cxn>
                <a:cxn ang="0">
                  <a:pos x="T6" y="T7"/>
                </a:cxn>
              </a:cxnLst>
              <a:rect l="0" t="0" r="r" b="b"/>
              <a:pathLst>
                <a:path w="9" h="5">
                  <a:moveTo>
                    <a:pt x="8" y="0"/>
                  </a:moveTo>
                  <a:cubicBezTo>
                    <a:pt x="8" y="1"/>
                    <a:pt x="9" y="4"/>
                    <a:pt x="6" y="4"/>
                  </a:cubicBezTo>
                  <a:cubicBezTo>
                    <a:pt x="3" y="5"/>
                    <a:pt x="2" y="2"/>
                    <a:pt x="0" y="0"/>
                  </a:cubicBezTo>
                  <a:cubicBezTo>
                    <a:pt x="3" y="0"/>
                    <a:pt x="5"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2" name="Freeform 333"/>
            <p:cNvSpPr>
              <a:spLocks/>
            </p:cNvSpPr>
            <p:nvPr userDrawn="1"/>
          </p:nvSpPr>
          <p:spPr bwMode="auto">
            <a:xfrm>
              <a:off x="-9534525" y="6396038"/>
              <a:ext cx="1420812" cy="458788"/>
            </a:xfrm>
            <a:custGeom>
              <a:avLst/>
              <a:gdLst>
                <a:gd name="T0" fmla="*/ 0 w 458"/>
                <a:gd name="T1" fmla="*/ 2 h 125"/>
                <a:gd name="T2" fmla="*/ 23 w 458"/>
                <a:gd name="T3" fmla="*/ 10 h 125"/>
                <a:gd name="T4" fmla="*/ 96 w 458"/>
                <a:gd name="T5" fmla="*/ 49 h 125"/>
                <a:gd name="T6" fmla="*/ 118 w 458"/>
                <a:gd name="T7" fmla="*/ 64 h 125"/>
                <a:gd name="T8" fmla="*/ 203 w 458"/>
                <a:gd name="T9" fmla="*/ 101 h 125"/>
                <a:gd name="T10" fmla="*/ 222 w 458"/>
                <a:gd name="T11" fmla="*/ 114 h 125"/>
                <a:gd name="T12" fmla="*/ 231 w 458"/>
                <a:gd name="T13" fmla="*/ 121 h 125"/>
                <a:gd name="T14" fmla="*/ 223 w 458"/>
                <a:gd name="T15" fmla="*/ 107 h 125"/>
                <a:gd name="T16" fmla="*/ 227 w 458"/>
                <a:gd name="T17" fmla="*/ 102 h 125"/>
                <a:gd name="T18" fmla="*/ 296 w 458"/>
                <a:gd name="T19" fmla="*/ 106 h 125"/>
                <a:gd name="T20" fmla="*/ 336 w 458"/>
                <a:gd name="T21" fmla="*/ 105 h 125"/>
                <a:gd name="T22" fmla="*/ 356 w 458"/>
                <a:gd name="T23" fmla="*/ 105 h 125"/>
                <a:gd name="T24" fmla="*/ 378 w 458"/>
                <a:gd name="T25" fmla="*/ 105 h 125"/>
                <a:gd name="T26" fmla="*/ 416 w 458"/>
                <a:gd name="T27" fmla="*/ 106 h 125"/>
                <a:gd name="T28" fmla="*/ 443 w 458"/>
                <a:gd name="T29" fmla="*/ 108 h 125"/>
                <a:gd name="T30" fmla="*/ 444 w 458"/>
                <a:gd name="T31" fmla="*/ 106 h 125"/>
                <a:gd name="T32" fmla="*/ 458 w 458"/>
                <a:gd name="T33" fmla="*/ 110 h 125"/>
                <a:gd name="T34" fmla="*/ 445 w 458"/>
                <a:gd name="T35" fmla="*/ 119 h 125"/>
                <a:gd name="T36" fmla="*/ 442 w 458"/>
                <a:gd name="T37" fmla="*/ 121 h 125"/>
                <a:gd name="T38" fmla="*/ 411 w 458"/>
                <a:gd name="T39" fmla="*/ 119 h 125"/>
                <a:gd name="T40" fmla="*/ 406 w 458"/>
                <a:gd name="T41" fmla="*/ 124 h 125"/>
                <a:gd name="T42" fmla="*/ 391 w 458"/>
                <a:gd name="T43" fmla="*/ 125 h 125"/>
                <a:gd name="T44" fmla="*/ 350 w 458"/>
                <a:gd name="T45" fmla="*/ 125 h 125"/>
                <a:gd name="T46" fmla="*/ 200 w 458"/>
                <a:gd name="T47" fmla="*/ 125 h 125"/>
                <a:gd name="T48" fmla="*/ 166 w 458"/>
                <a:gd name="T49" fmla="*/ 125 h 125"/>
                <a:gd name="T50" fmla="*/ 160 w 458"/>
                <a:gd name="T51" fmla="*/ 124 h 125"/>
                <a:gd name="T52" fmla="*/ 159 w 458"/>
                <a:gd name="T53" fmla="*/ 119 h 125"/>
                <a:gd name="T54" fmla="*/ 165 w 458"/>
                <a:gd name="T55" fmla="*/ 116 h 125"/>
                <a:gd name="T56" fmla="*/ 118 w 458"/>
                <a:gd name="T57" fmla="*/ 96 h 125"/>
                <a:gd name="T58" fmla="*/ 57 w 458"/>
                <a:gd name="T59" fmla="*/ 46 h 125"/>
                <a:gd name="T60" fmla="*/ 5 w 458"/>
                <a:gd name="T61" fmla="*/ 7 h 125"/>
                <a:gd name="T62" fmla="*/ 0 w 458"/>
                <a:gd name="T63" fmla="*/ 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8" h="125">
                  <a:moveTo>
                    <a:pt x="0" y="2"/>
                  </a:moveTo>
                  <a:cubicBezTo>
                    <a:pt x="9" y="0"/>
                    <a:pt x="16" y="6"/>
                    <a:pt x="23" y="10"/>
                  </a:cubicBezTo>
                  <a:cubicBezTo>
                    <a:pt x="48" y="22"/>
                    <a:pt x="72" y="35"/>
                    <a:pt x="96" y="49"/>
                  </a:cubicBezTo>
                  <a:cubicBezTo>
                    <a:pt x="104" y="53"/>
                    <a:pt x="111" y="60"/>
                    <a:pt x="118" y="64"/>
                  </a:cubicBezTo>
                  <a:cubicBezTo>
                    <a:pt x="145" y="80"/>
                    <a:pt x="175" y="90"/>
                    <a:pt x="203" y="101"/>
                  </a:cubicBezTo>
                  <a:cubicBezTo>
                    <a:pt x="211" y="104"/>
                    <a:pt x="218" y="105"/>
                    <a:pt x="222" y="114"/>
                  </a:cubicBezTo>
                  <a:cubicBezTo>
                    <a:pt x="223" y="117"/>
                    <a:pt x="226" y="120"/>
                    <a:pt x="231" y="121"/>
                  </a:cubicBezTo>
                  <a:cubicBezTo>
                    <a:pt x="230" y="115"/>
                    <a:pt x="226" y="111"/>
                    <a:pt x="223" y="107"/>
                  </a:cubicBezTo>
                  <a:cubicBezTo>
                    <a:pt x="221" y="102"/>
                    <a:pt x="223" y="101"/>
                    <a:pt x="227" y="102"/>
                  </a:cubicBezTo>
                  <a:cubicBezTo>
                    <a:pt x="250" y="106"/>
                    <a:pt x="273" y="103"/>
                    <a:pt x="296" y="106"/>
                  </a:cubicBezTo>
                  <a:cubicBezTo>
                    <a:pt x="309" y="108"/>
                    <a:pt x="323" y="107"/>
                    <a:pt x="336" y="105"/>
                  </a:cubicBezTo>
                  <a:cubicBezTo>
                    <a:pt x="343" y="104"/>
                    <a:pt x="349" y="104"/>
                    <a:pt x="356" y="105"/>
                  </a:cubicBezTo>
                  <a:cubicBezTo>
                    <a:pt x="363" y="106"/>
                    <a:pt x="371" y="106"/>
                    <a:pt x="378" y="105"/>
                  </a:cubicBezTo>
                  <a:cubicBezTo>
                    <a:pt x="391" y="103"/>
                    <a:pt x="403" y="104"/>
                    <a:pt x="416" y="106"/>
                  </a:cubicBezTo>
                  <a:cubicBezTo>
                    <a:pt x="425" y="108"/>
                    <a:pt x="434" y="108"/>
                    <a:pt x="443" y="108"/>
                  </a:cubicBezTo>
                  <a:cubicBezTo>
                    <a:pt x="444" y="108"/>
                    <a:pt x="444" y="106"/>
                    <a:pt x="444" y="106"/>
                  </a:cubicBezTo>
                  <a:cubicBezTo>
                    <a:pt x="449" y="106"/>
                    <a:pt x="457" y="105"/>
                    <a:pt x="458" y="110"/>
                  </a:cubicBezTo>
                  <a:cubicBezTo>
                    <a:pt x="458" y="116"/>
                    <a:pt x="451" y="118"/>
                    <a:pt x="445" y="119"/>
                  </a:cubicBezTo>
                  <a:cubicBezTo>
                    <a:pt x="444" y="119"/>
                    <a:pt x="443" y="120"/>
                    <a:pt x="442" y="121"/>
                  </a:cubicBezTo>
                  <a:cubicBezTo>
                    <a:pt x="432" y="120"/>
                    <a:pt x="421" y="120"/>
                    <a:pt x="411" y="119"/>
                  </a:cubicBezTo>
                  <a:cubicBezTo>
                    <a:pt x="406" y="118"/>
                    <a:pt x="405" y="120"/>
                    <a:pt x="406" y="124"/>
                  </a:cubicBezTo>
                  <a:cubicBezTo>
                    <a:pt x="401" y="124"/>
                    <a:pt x="396" y="125"/>
                    <a:pt x="391" y="125"/>
                  </a:cubicBezTo>
                  <a:cubicBezTo>
                    <a:pt x="377" y="125"/>
                    <a:pt x="363" y="125"/>
                    <a:pt x="350" y="125"/>
                  </a:cubicBezTo>
                  <a:cubicBezTo>
                    <a:pt x="300" y="125"/>
                    <a:pt x="250" y="125"/>
                    <a:pt x="200" y="125"/>
                  </a:cubicBezTo>
                  <a:cubicBezTo>
                    <a:pt x="189" y="125"/>
                    <a:pt x="178" y="125"/>
                    <a:pt x="166" y="125"/>
                  </a:cubicBezTo>
                  <a:cubicBezTo>
                    <a:pt x="164" y="124"/>
                    <a:pt x="162" y="124"/>
                    <a:pt x="160" y="124"/>
                  </a:cubicBezTo>
                  <a:cubicBezTo>
                    <a:pt x="161" y="122"/>
                    <a:pt x="151" y="123"/>
                    <a:pt x="159" y="119"/>
                  </a:cubicBezTo>
                  <a:cubicBezTo>
                    <a:pt x="161" y="118"/>
                    <a:pt x="163" y="120"/>
                    <a:pt x="165" y="116"/>
                  </a:cubicBezTo>
                  <a:cubicBezTo>
                    <a:pt x="144" y="122"/>
                    <a:pt x="133" y="105"/>
                    <a:pt x="118" y="96"/>
                  </a:cubicBezTo>
                  <a:cubicBezTo>
                    <a:pt x="96" y="82"/>
                    <a:pt x="78" y="62"/>
                    <a:pt x="57" y="46"/>
                  </a:cubicBezTo>
                  <a:cubicBezTo>
                    <a:pt x="40" y="32"/>
                    <a:pt x="24" y="18"/>
                    <a:pt x="5" y="7"/>
                  </a:cubicBezTo>
                  <a:cubicBezTo>
                    <a:pt x="3" y="6"/>
                    <a:pt x="1"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3" name="Freeform 334"/>
            <p:cNvSpPr>
              <a:spLocks/>
            </p:cNvSpPr>
            <p:nvPr userDrawn="1"/>
          </p:nvSpPr>
          <p:spPr bwMode="auto">
            <a:xfrm>
              <a:off x="-11342688" y="5389563"/>
              <a:ext cx="41275" cy="33338"/>
            </a:xfrm>
            <a:custGeom>
              <a:avLst/>
              <a:gdLst>
                <a:gd name="T0" fmla="*/ 0 w 13"/>
                <a:gd name="T1" fmla="*/ 0 h 9"/>
                <a:gd name="T2" fmla="*/ 12 w 13"/>
                <a:gd name="T3" fmla="*/ 7 h 9"/>
                <a:gd name="T4" fmla="*/ 12 w 13"/>
                <a:gd name="T5" fmla="*/ 8 h 9"/>
                <a:gd name="T6" fmla="*/ 12 w 13"/>
                <a:gd name="T7" fmla="*/ 9 h 9"/>
                <a:gd name="T8" fmla="*/ 12 w 13"/>
                <a:gd name="T9" fmla="*/ 9 h 9"/>
                <a:gd name="T10" fmla="*/ 0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0" y="0"/>
                  </a:moveTo>
                  <a:cubicBezTo>
                    <a:pt x="5" y="0"/>
                    <a:pt x="9" y="3"/>
                    <a:pt x="12" y="7"/>
                  </a:cubicBezTo>
                  <a:cubicBezTo>
                    <a:pt x="12" y="8"/>
                    <a:pt x="13" y="8"/>
                    <a:pt x="12" y="8"/>
                  </a:cubicBezTo>
                  <a:cubicBezTo>
                    <a:pt x="12" y="9"/>
                    <a:pt x="12" y="9"/>
                    <a:pt x="12" y="9"/>
                  </a:cubicBezTo>
                  <a:cubicBezTo>
                    <a:pt x="12" y="9"/>
                    <a:pt x="12" y="9"/>
                    <a:pt x="12" y="9"/>
                  </a:cubicBezTo>
                  <a:cubicBezTo>
                    <a:pt x="8" y="6"/>
                    <a:pt x="3"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4" name="Freeform 335"/>
            <p:cNvSpPr>
              <a:spLocks/>
            </p:cNvSpPr>
            <p:nvPr userDrawn="1"/>
          </p:nvSpPr>
          <p:spPr bwMode="auto">
            <a:xfrm>
              <a:off x="-11369675" y="5360988"/>
              <a:ext cx="26987" cy="28575"/>
            </a:xfrm>
            <a:custGeom>
              <a:avLst/>
              <a:gdLst>
                <a:gd name="T0" fmla="*/ 0 w 9"/>
                <a:gd name="T1" fmla="*/ 0 h 8"/>
                <a:gd name="T2" fmla="*/ 9 w 9"/>
                <a:gd name="T3" fmla="*/ 8 h 8"/>
                <a:gd name="T4" fmla="*/ 0 w 9"/>
                <a:gd name="T5" fmla="*/ 0 h 8"/>
              </a:gdLst>
              <a:ahLst/>
              <a:cxnLst>
                <a:cxn ang="0">
                  <a:pos x="T0" y="T1"/>
                </a:cxn>
                <a:cxn ang="0">
                  <a:pos x="T2" y="T3"/>
                </a:cxn>
                <a:cxn ang="0">
                  <a:pos x="T4" y="T5"/>
                </a:cxn>
              </a:cxnLst>
              <a:rect l="0" t="0" r="r" b="b"/>
              <a:pathLst>
                <a:path w="9" h="8">
                  <a:moveTo>
                    <a:pt x="0" y="0"/>
                  </a:moveTo>
                  <a:cubicBezTo>
                    <a:pt x="5" y="1"/>
                    <a:pt x="7" y="4"/>
                    <a:pt x="9" y="8"/>
                  </a:cubicBezTo>
                  <a:cubicBezTo>
                    <a:pt x="5" y="7"/>
                    <a:pt x="2"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5" name="Freeform 336"/>
            <p:cNvSpPr>
              <a:spLocks/>
            </p:cNvSpPr>
            <p:nvPr userDrawn="1"/>
          </p:nvSpPr>
          <p:spPr bwMode="auto">
            <a:xfrm>
              <a:off x="-11395075" y="5338763"/>
              <a:ext cx="25400" cy="22225"/>
            </a:xfrm>
            <a:custGeom>
              <a:avLst/>
              <a:gdLst>
                <a:gd name="T0" fmla="*/ 0 w 8"/>
                <a:gd name="T1" fmla="*/ 0 h 6"/>
                <a:gd name="T2" fmla="*/ 8 w 8"/>
                <a:gd name="T3" fmla="*/ 6 h 6"/>
                <a:gd name="T4" fmla="*/ 0 w 8"/>
                <a:gd name="T5" fmla="*/ 0 h 6"/>
              </a:gdLst>
              <a:ahLst/>
              <a:cxnLst>
                <a:cxn ang="0">
                  <a:pos x="T0" y="T1"/>
                </a:cxn>
                <a:cxn ang="0">
                  <a:pos x="T2" y="T3"/>
                </a:cxn>
                <a:cxn ang="0">
                  <a:pos x="T4" y="T5"/>
                </a:cxn>
              </a:cxnLst>
              <a:rect l="0" t="0" r="r" b="b"/>
              <a:pathLst>
                <a:path w="8" h="6">
                  <a:moveTo>
                    <a:pt x="0" y="0"/>
                  </a:moveTo>
                  <a:cubicBezTo>
                    <a:pt x="4" y="1"/>
                    <a:pt x="6" y="3"/>
                    <a:pt x="8" y="6"/>
                  </a:cubicBezTo>
                  <a:cubicBezTo>
                    <a:pt x="4" y="6"/>
                    <a:pt x="2"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6" name="Freeform 337"/>
            <p:cNvSpPr>
              <a:spLocks/>
            </p:cNvSpPr>
            <p:nvPr userDrawn="1"/>
          </p:nvSpPr>
          <p:spPr bwMode="auto">
            <a:xfrm>
              <a:off x="-12207875" y="4105275"/>
              <a:ext cx="68262" cy="77788"/>
            </a:xfrm>
            <a:custGeom>
              <a:avLst/>
              <a:gdLst>
                <a:gd name="T0" fmla="*/ 0 w 22"/>
                <a:gd name="T1" fmla="*/ 0 h 21"/>
                <a:gd name="T2" fmla="*/ 22 w 22"/>
                <a:gd name="T3" fmla="*/ 21 h 21"/>
                <a:gd name="T4" fmla="*/ 7 w 22"/>
                <a:gd name="T5" fmla="*/ 12 h 21"/>
                <a:gd name="T6" fmla="*/ 0 w 22"/>
                <a:gd name="T7" fmla="*/ 0 h 21"/>
              </a:gdLst>
              <a:ahLst/>
              <a:cxnLst>
                <a:cxn ang="0">
                  <a:pos x="T0" y="T1"/>
                </a:cxn>
                <a:cxn ang="0">
                  <a:pos x="T2" y="T3"/>
                </a:cxn>
                <a:cxn ang="0">
                  <a:pos x="T4" y="T5"/>
                </a:cxn>
                <a:cxn ang="0">
                  <a:pos x="T6" y="T7"/>
                </a:cxn>
              </a:cxnLst>
              <a:rect l="0" t="0" r="r" b="b"/>
              <a:pathLst>
                <a:path w="22" h="21">
                  <a:moveTo>
                    <a:pt x="0" y="0"/>
                  </a:moveTo>
                  <a:cubicBezTo>
                    <a:pt x="10" y="4"/>
                    <a:pt x="18" y="10"/>
                    <a:pt x="22" y="21"/>
                  </a:cubicBezTo>
                  <a:cubicBezTo>
                    <a:pt x="17" y="18"/>
                    <a:pt x="13" y="14"/>
                    <a:pt x="7" y="12"/>
                  </a:cubicBezTo>
                  <a:cubicBezTo>
                    <a:pt x="1" y="10"/>
                    <a:pt x="1"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7" name="Freeform 338"/>
            <p:cNvSpPr>
              <a:spLocks/>
            </p:cNvSpPr>
            <p:nvPr userDrawn="1"/>
          </p:nvSpPr>
          <p:spPr bwMode="auto">
            <a:xfrm>
              <a:off x="-12233275" y="4079875"/>
              <a:ext cx="19050" cy="19050"/>
            </a:xfrm>
            <a:custGeom>
              <a:avLst/>
              <a:gdLst>
                <a:gd name="T0" fmla="*/ 0 w 6"/>
                <a:gd name="T1" fmla="*/ 0 h 5"/>
                <a:gd name="T2" fmla="*/ 6 w 6"/>
                <a:gd name="T3" fmla="*/ 5 h 5"/>
                <a:gd name="T4" fmla="*/ 0 w 6"/>
                <a:gd name="T5" fmla="*/ 0 h 5"/>
              </a:gdLst>
              <a:ahLst/>
              <a:cxnLst>
                <a:cxn ang="0">
                  <a:pos x="T0" y="T1"/>
                </a:cxn>
                <a:cxn ang="0">
                  <a:pos x="T2" y="T3"/>
                </a:cxn>
                <a:cxn ang="0">
                  <a:pos x="T4" y="T5"/>
                </a:cxn>
              </a:cxnLst>
              <a:rect l="0" t="0" r="r" b="b"/>
              <a:pathLst>
                <a:path w="6" h="5">
                  <a:moveTo>
                    <a:pt x="0" y="0"/>
                  </a:moveTo>
                  <a:cubicBezTo>
                    <a:pt x="3" y="1"/>
                    <a:pt x="5" y="3"/>
                    <a:pt x="6" y="5"/>
                  </a:cubicBezTo>
                  <a:cubicBezTo>
                    <a:pt x="2" y="5"/>
                    <a:pt x="0"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8" name="Freeform 339"/>
            <p:cNvSpPr>
              <a:spLocks/>
            </p:cNvSpPr>
            <p:nvPr userDrawn="1"/>
          </p:nvSpPr>
          <p:spPr bwMode="auto">
            <a:xfrm>
              <a:off x="-11304588" y="5416550"/>
              <a:ext cx="1395412" cy="809625"/>
            </a:xfrm>
            <a:custGeom>
              <a:avLst/>
              <a:gdLst>
                <a:gd name="T0" fmla="*/ 0 w 450"/>
                <a:gd name="T1" fmla="*/ 2 h 221"/>
                <a:gd name="T2" fmla="*/ 0 w 450"/>
                <a:gd name="T3" fmla="*/ 0 h 221"/>
                <a:gd name="T4" fmla="*/ 32 w 450"/>
                <a:gd name="T5" fmla="*/ 22 h 221"/>
                <a:gd name="T6" fmla="*/ 98 w 450"/>
                <a:gd name="T7" fmla="*/ 74 h 221"/>
                <a:gd name="T8" fmla="*/ 183 w 450"/>
                <a:gd name="T9" fmla="*/ 133 h 221"/>
                <a:gd name="T10" fmla="*/ 221 w 450"/>
                <a:gd name="T11" fmla="*/ 165 h 221"/>
                <a:gd name="T12" fmla="*/ 220 w 450"/>
                <a:gd name="T13" fmla="*/ 159 h 221"/>
                <a:gd name="T14" fmla="*/ 220 w 450"/>
                <a:gd name="T15" fmla="*/ 153 h 221"/>
                <a:gd name="T16" fmla="*/ 226 w 450"/>
                <a:gd name="T17" fmla="*/ 155 h 221"/>
                <a:gd name="T18" fmla="*/ 258 w 450"/>
                <a:gd name="T19" fmla="*/ 167 h 221"/>
                <a:gd name="T20" fmla="*/ 340 w 450"/>
                <a:gd name="T21" fmla="*/ 192 h 221"/>
                <a:gd name="T22" fmla="*/ 391 w 450"/>
                <a:gd name="T23" fmla="*/ 203 h 221"/>
                <a:gd name="T24" fmla="*/ 437 w 450"/>
                <a:gd name="T25" fmla="*/ 217 h 221"/>
                <a:gd name="T26" fmla="*/ 450 w 450"/>
                <a:gd name="T27" fmla="*/ 221 h 221"/>
                <a:gd name="T28" fmla="*/ 391 w 450"/>
                <a:gd name="T29" fmla="*/ 213 h 221"/>
                <a:gd name="T30" fmla="*/ 364 w 450"/>
                <a:gd name="T31" fmla="*/ 211 h 221"/>
                <a:gd name="T32" fmla="*/ 357 w 450"/>
                <a:gd name="T33" fmla="*/ 211 h 221"/>
                <a:gd name="T34" fmla="*/ 283 w 450"/>
                <a:gd name="T35" fmla="*/ 197 h 221"/>
                <a:gd name="T36" fmla="*/ 261 w 450"/>
                <a:gd name="T37" fmla="*/ 190 h 221"/>
                <a:gd name="T38" fmla="*/ 245 w 450"/>
                <a:gd name="T39" fmla="*/ 188 h 221"/>
                <a:gd name="T40" fmla="*/ 242 w 450"/>
                <a:gd name="T41" fmla="*/ 199 h 221"/>
                <a:gd name="T42" fmla="*/ 193 w 450"/>
                <a:gd name="T43" fmla="*/ 159 h 221"/>
                <a:gd name="T44" fmla="*/ 176 w 450"/>
                <a:gd name="T45" fmla="*/ 150 h 221"/>
                <a:gd name="T46" fmla="*/ 145 w 450"/>
                <a:gd name="T47" fmla="*/ 126 h 221"/>
                <a:gd name="T48" fmla="*/ 111 w 450"/>
                <a:gd name="T49" fmla="*/ 93 h 221"/>
                <a:gd name="T50" fmla="*/ 101 w 450"/>
                <a:gd name="T51" fmla="*/ 85 h 221"/>
                <a:gd name="T52" fmla="*/ 60 w 450"/>
                <a:gd name="T53" fmla="*/ 51 h 221"/>
                <a:gd name="T54" fmla="*/ 0 w 450"/>
                <a:gd name="T55" fmla="*/ 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0" h="221">
                  <a:moveTo>
                    <a:pt x="0" y="2"/>
                  </a:moveTo>
                  <a:cubicBezTo>
                    <a:pt x="0" y="1"/>
                    <a:pt x="0" y="1"/>
                    <a:pt x="0" y="0"/>
                  </a:cubicBezTo>
                  <a:cubicBezTo>
                    <a:pt x="12" y="5"/>
                    <a:pt x="22" y="14"/>
                    <a:pt x="32" y="22"/>
                  </a:cubicBezTo>
                  <a:cubicBezTo>
                    <a:pt x="53" y="41"/>
                    <a:pt x="76" y="57"/>
                    <a:pt x="98" y="74"/>
                  </a:cubicBezTo>
                  <a:cubicBezTo>
                    <a:pt x="125" y="95"/>
                    <a:pt x="154" y="114"/>
                    <a:pt x="183" y="133"/>
                  </a:cubicBezTo>
                  <a:cubicBezTo>
                    <a:pt x="197" y="142"/>
                    <a:pt x="211" y="151"/>
                    <a:pt x="221" y="165"/>
                  </a:cubicBezTo>
                  <a:cubicBezTo>
                    <a:pt x="223" y="162"/>
                    <a:pt x="221" y="160"/>
                    <a:pt x="220" y="159"/>
                  </a:cubicBezTo>
                  <a:cubicBezTo>
                    <a:pt x="219" y="157"/>
                    <a:pt x="218" y="154"/>
                    <a:pt x="220" y="153"/>
                  </a:cubicBezTo>
                  <a:cubicBezTo>
                    <a:pt x="223" y="151"/>
                    <a:pt x="224" y="154"/>
                    <a:pt x="226" y="155"/>
                  </a:cubicBezTo>
                  <a:cubicBezTo>
                    <a:pt x="236" y="159"/>
                    <a:pt x="247" y="162"/>
                    <a:pt x="258" y="167"/>
                  </a:cubicBezTo>
                  <a:cubicBezTo>
                    <a:pt x="285" y="178"/>
                    <a:pt x="313" y="185"/>
                    <a:pt x="340" y="192"/>
                  </a:cubicBezTo>
                  <a:cubicBezTo>
                    <a:pt x="357" y="196"/>
                    <a:pt x="375" y="198"/>
                    <a:pt x="391" y="203"/>
                  </a:cubicBezTo>
                  <a:cubicBezTo>
                    <a:pt x="407" y="207"/>
                    <a:pt x="422" y="212"/>
                    <a:pt x="437" y="217"/>
                  </a:cubicBezTo>
                  <a:cubicBezTo>
                    <a:pt x="441" y="218"/>
                    <a:pt x="447" y="217"/>
                    <a:pt x="450" y="221"/>
                  </a:cubicBezTo>
                  <a:cubicBezTo>
                    <a:pt x="431" y="218"/>
                    <a:pt x="411" y="218"/>
                    <a:pt x="391" y="213"/>
                  </a:cubicBezTo>
                  <a:cubicBezTo>
                    <a:pt x="383" y="210"/>
                    <a:pt x="373" y="208"/>
                    <a:pt x="364" y="211"/>
                  </a:cubicBezTo>
                  <a:cubicBezTo>
                    <a:pt x="362" y="212"/>
                    <a:pt x="359" y="212"/>
                    <a:pt x="357" y="211"/>
                  </a:cubicBezTo>
                  <a:cubicBezTo>
                    <a:pt x="333" y="202"/>
                    <a:pt x="308" y="203"/>
                    <a:pt x="283" y="197"/>
                  </a:cubicBezTo>
                  <a:cubicBezTo>
                    <a:pt x="276" y="195"/>
                    <a:pt x="268" y="193"/>
                    <a:pt x="261" y="190"/>
                  </a:cubicBezTo>
                  <a:cubicBezTo>
                    <a:pt x="256" y="188"/>
                    <a:pt x="250" y="189"/>
                    <a:pt x="245" y="188"/>
                  </a:cubicBezTo>
                  <a:cubicBezTo>
                    <a:pt x="239" y="188"/>
                    <a:pt x="244" y="194"/>
                    <a:pt x="242" y="199"/>
                  </a:cubicBezTo>
                  <a:cubicBezTo>
                    <a:pt x="229" y="181"/>
                    <a:pt x="206" y="176"/>
                    <a:pt x="193" y="159"/>
                  </a:cubicBezTo>
                  <a:cubicBezTo>
                    <a:pt x="189" y="154"/>
                    <a:pt x="181" y="154"/>
                    <a:pt x="176" y="150"/>
                  </a:cubicBezTo>
                  <a:cubicBezTo>
                    <a:pt x="165" y="142"/>
                    <a:pt x="155" y="134"/>
                    <a:pt x="145" y="126"/>
                  </a:cubicBezTo>
                  <a:cubicBezTo>
                    <a:pt x="133" y="116"/>
                    <a:pt x="121" y="106"/>
                    <a:pt x="111" y="93"/>
                  </a:cubicBezTo>
                  <a:cubicBezTo>
                    <a:pt x="108" y="90"/>
                    <a:pt x="104" y="87"/>
                    <a:pt x="101" y="85"/>
                  </a:cubicBezTo>
                  <a:cubicBezTo>
                    <a:pt x="86" y="75"/>
                    <a:pt x="74" y="62"/>
                    <a:pt x="60" y="51"/>
                  </a:cubicBezTo>
                  <a:cubicBezTo>
                    <a:pt x="39" y="36"/>
                    <a:pt x="22" y="16"/>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9" name="Freeform 340"/>
            <p:cNvSpPr>
              <a:spLocks/>
            </p:cNvSpPr>
            <p:nvPr userDrawn="1"/>
          </p:nvSpPr>
          <p:spPr bwMode="auto">
            <a:xfrm>
              <a:off x="-10355263" y="5154613"/>
              <a:ext cx="33337" cy="19050"/>
            </a:xfrm>
            <a:custGeom>
              <a:avLst/>
              <a:gdLst>
                <a:gd name="T0" fmla="*/ 0 w 11"/>
                <a:gd name="T1" fmla="*/ 1 h 5"/>
                <a:gd name="T2" fmla="*/ 11 w 11"/>
                <a:gd name="T3" fmla="*/ 3 h 5"/>
                <a:gd name="T4" fmla="*/ 0 w 11"/>
                <a:gd name="T5" fmla="*/ 1 h 5"/>
              </a:gdLst>
              <a:ahLst/>
              <a:cxnLst>
                <a:cxn ang="0">
                  <a:pos x="T0" y="T1"/>
                </a:cxn>
                <a:cxn ang="0">
                  <a:pos x="T2" y="T3"/>
                </a:cxn>
                <a:cxn ang="0">
                  <a:pos x="T4" y="T5"/>
                </a:cxn>
              </a:cxnLst>
              <a:rect l="0" t="0" r="r" b="b"/>
              <a:pathLst>
                <a:path w="11" h="5">
                  <a:moveTo>
                    <a:pt x="0" y="1"/>
                  </a:moveTo>
                  <a:cubicBezTo>
                    <a:pt x="4" y="2"/>
                    <a:pt x="8" y="0"/>
                    <a:pt x="11" y="3"/>
                  </a:cubicBezTo>
                  <a:cubicBezTo>
                    <a:pt x="8" y="3"/>
                    <a:pt x="3"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0" name="Freeform 341"/>
            <p:cNvSpPr>
              <a:spLocks/>
            </p:cNvSpPr>
            <p:nvPr userDrawn="1"/>
          </p:nvSpPr>
          <p:spPr bwMode="auto">
            <a:xfrm>
              <a:off x="-10048875" y="5038725"/>
              <a:ext cx="39687" cy="14288"/>
            </a:xfrm>
            <a:custGeom>
              <a:avLst/>
              <a:gdLst>
                <a:gd name="T0" fmla="*/ 0 w 13"/>
                <a:gd name="T1" fmla="*/ 4 h 4"/>
                <a:gd name="T2" fmla="*/ 13 w 13"/>
                <a:gd name="T3" fmla="*/ 4 h 4"/>
                <a:gd name="T4" fmla="*/ 0 w 13"/>
                <a:gd name="T5" fmla="*/ 4 h 4"/>
              </a:gdLst>
              <a:ahLst/>
              <a:cxnLst>
                <a:cxn ang="0">
                  <a:pos x="T0" y="T1"/>
                </a:cxn>
                <a:cxn ang="0">
                  <a:pos x="T2" y="T3"/>
                </a:cxn>
                <a:cxn ang="0">
                  <a:pos x="T4" y="T5"/>
                </a:cxn>
              </a:cxnLst>
              <a:rect l="0" t="0" r="r" b="b"/>
              <a:pathLst>
                <a:path w="13" h="4">
                  <a:moveTo>
                    <a:pt x="0" y="4"/>
                  </a:moveTo>
                  <a:cubicBezTo>
                    <a:pt x="5" y="1"/>
                    <a:pt x="9" y="0"/>
                    <a:pt x="13" y="4"/>
                  </a:cubicBezTo>
                  <a:cubicBezTo>
                    <a:pt x="9" y="4"/>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1" name="Freeform 252"/>
            <p:cNvSpPr>
              <a:spLocks/>
            </p:cNvSpPr>
            <p:nvPr userDrawn="1"/>
          </p:nvSpPr>
          <p:spPr bwMode="auto">
            <a:xfrm rot="834129">
              <a:off x="-7413308" y="6537148"/>
              <a:ext cx="871537" cy="347663"/>
            </a:xfrm>
            <a:custGeom>
              <a:avLst/>
              <a:gdLst>
                <a:gd name="T0" fmla="*/ 15 w 281"/>
                <a:gd name="T1" fmla="*/ 94 h 95"/>
                <a:gd name="T2" fmla="*/ 0 w 281"/>
                <a:gd name="T3" fmla="*/ 95 h 95"/>
                <a:gd name="T4" fmla="*/ 31 w 281"/>
                <a:gd name="T5" fmla="*/ 83 h 95"/>
                <a:gd name="T6" fmla="*/ 94 w 281"/>
                <a:gd name="T7" fmla="*/ 57 h 95"/>
                <a:gd name="T8" fmla="*/ 221 w 281"/>
                <a:gd name="T9" fmla="*/ 14 h 95"/>
                <a:gd name="T10" fmla="*/ 267 w 281"/>
                <a:gd name="T11" fmla="*/ 4 h 95"/>
                <a:gd name="T12" fmla="*/ 279 w 281"/>
                <a:gd name="T13" fmla="*/ 5 h 95"/>
                <a:gd name="T14" fmla="*/ 272 w 281"/>
                <a:gd name="T15" fmla="*/ 14 h 95"/>
                <a:gd name="T16" fmla="*/ 204 w 281"/>
                <a:gd name="T17" fmla="*/ 53 h 95"/>
                <a:gd name="T18" fmla="*/ 184 w 281"/>
                <a:gd name="T19" fmla="*/ 64 h 95"/>
                <a:gd name="T20" fmla="*/ 146 w 281"/>
                <a:gd name="T21" fmla="*/ 78 h 95"/>
                <a:gd name="T22" fmla="*/ 143 w 281"/>
                <a:gd name="T23" fmla="*/ 79 h 95"/>
                <a:gd name="T24" fmla="*/ 76 w 281"/>
                <a:gd name="T25" fmla="*/ 89 h 95"/>
                <a:gd name="T26" fmla="*/ 15 w 281"/>
                <a:gd name="T27"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1" h="95">
                  <a:moveTo>
                    <a:pt x="15" y="94"/>
                  </a:moveTo>
                  <a:cubicBezTo>
                    <a:pt x="10" y="94"/>
                    <a:pt x="5" y="95"/>
                    <a:pt x="0" y="95"/>
                  </a:cubicBezTo>
                  <a:cubicBezTo>
                    <a:pt x="9" y="88"/>
                    <a:pt x="20" y="87"/>
                    <a:pt x="31" y="83"/>
                  </a:cubicBezTo>
                  <a:cubicBezTo>
                    <a:pt x="52" y="74"/>
                    <a:pt x="73" y="65"/>
                    <a:pt x="94" y="57"/>
                  </a:cubicBezTo>
                  <a:cubicBezTo>
                    <a:pt x="135" y="39"/>
                    <a:pt x="176" y="23"/>
                    <a:pt x="221" y="14"/>
                  </a:cubicBezTo>
                  <a:cubicBezTo>
                    <a:pt x="236" y="11"/>
                    <a:pt x="252" y="7"/>
                    <a:pt x="267" y="4"/>
                  </a:cubicBezTo>
                  <a:cubicBezTo>
                    <a:pt x="271" y="4"/>
                    <a:pt x="277" y="0"/>
                    <a:pt x="279" y="5"/>
                  </a:cubicBezTo>
                  <a:cubicBezTo>
                    <a:pt x="281" y="10"/>
                    <a:pt x="275" y="11"/>
                    <a:pt x="272" y="14"/>
                  </a:cubicBezTo>
                  <a:cubicBezTo>
                    <a:pt x="250" y="28"/>
                    <a:pt x="228" y="43"/>
                    <a:pt x="204" y="53"/>
                  </a:cubicBezTo>
                  <a:cubicBezTo>
                    <a:pt x="197" y="56"/>
                    <a:pt x="191" y="61"/>
                    <a:pt x="184" y="64"/>
                  </a:cubicBezTo>
                  <a:cubicBezTo>
                    <a:pt x="172" y="71"/>
                    <a:pt x="160" y="76"/>
                    <a:pt x="146" y="78"/>
                  </a:cubicBezTo>
                  <a:cubicBezTo>
                    <a:pt x="145" y="78"/>
                    <a:pt x="144" y="78"/>
                    <a:pt x="143" y="79"/>
                  </a:cubicBezTo>
                  <a:cubicBezTo>
                    <a:pt x="122" y="89"/>
                    <a:pt x="98" y="87"/>
                    <a:pt x="76" y="89"/>
                  </a:cubicBezTo>
                  <a:cubicBezTo>
                    <a:pt x="56" y="92"/>
                    <a:pt x="36" y="93"/>
                    <a:pt x="15"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2" name="Freeform 252"/>
            <p:cNvSpPr>
              <a:spLocks/>
            </p:cNvSpPr>
            <p:nvPr userDrawn="1"/>
          </p:nvSpPr>
          <p:spPr bwMode="auto">
            <a:xfrm rot="21026522">
              <a:off x="-5266459" y="6444384"/>
              <a:ext cx="871537" cy="347663"/>
            </a:xfrm>
            <a:custGeom>
              <a:avLst/>
              <a:gdLst>
                <a:gd name="T0" fmla="*/ 15 w 281"/>
                <a:gd name="T1" fmla="*/ 94 h 95"/>
                <a:gd name="T2" fmla="*/ 0 w 281"/>
                <a:gd name="T3" fmla="*/ 95 h 95"/>
                <a:gd name="T4" fmla="*/ 31 w 281"/>
                <a:gd name="T5" fmla="*/ 83 h 95"/>
                <a:gd name="T6" fmla="*/ 94 w 281"/>
                <a:gd name="T7" fmla="*/ 57 h 95"/>
                <a:gd name="T8" fmla="*/ 221 w 281"/>
                <a:gd name="T9" fmla="*/ 14 h 95"/>
                <a:gd name="T10" fmla="*/ 267 w 281"/>
                <a:gd name="T11" fmla="*/ 4 h 95"/>
                <a:gd name="T12" fmla="*/ 279 w 281"/>
                <a:gd name="T13" fmla="*/ 5 h 95"/>
                <a:gd name="T14" fmla="*/ 272 w 281"/>
                <a:gd name="T15" fmla="*/ 14 h 95"/>
                <a:gd name="T16" fmla="*/ 204 w 281"/>
                <a:gd name="T17" fmla="*/ 53 h 95"/>
                <a:gd name="T18" fmla="*/ 184 w 281"/>
                <a:gd name="T19" fmla="*/ 64 h 95"/>
                <a:gd name="T20" fmla="*/ 146 w 281"/>
                <a:gd name="T21" fmla="*/ 78 h 95"/>
                <a:gd name="T22" fmla="*/ 143 w 281"/>
                <a:gd name="T23" fmla="*/ 79 h 95"/>
                <a:gd name="T24" fmla="*/ 76 w 281"/>
                <a:gd name="T25" fmla="*/ 89 h 95"/>
                <a:gd name="T26" fmla="*/ 15 w 281"/>
                <a:gd name="T27"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1" h="95">
                  <a:moveTo>
                    <a:pt x="15" y="94"/>
                  </a:moveTo>
                  <a:cubicBezTo>
                    <a:pt x="10" y="94"/>
                    <a:pt x="5" y="95"/>
                    <a:pt x="0" y="95"/>
                  </a:cubicBezTo>
                  <a:cubicBezTo>
                    <a:pt x="9" y="88"/>
                    <a:pt x="20" y="87"/>
                    <a:pt x="31" y="83"/>
                  </a:cubicBezTo>
                  <a:cubicBezTo>
                    <a:pt x="52" y="74"/>
                    <a:pt x="73" y="65"/>
                    <a:pt x="94" y="57"/>
                  </a:cubicBezTo>
                  <a:cubicBezTo>
                    <a:pt x="135" y="39"/>
                    <a:pt x="176" y="23"/>
                    <a:pt x="221" y="14"/>
                  </a:cubicBezTo>
                  <a:cubicBezTo>
                    <a:pt x="236" y="11"/>
                    <a:pt x="252" y="7"/>
                    <a:pt x="267" y="4"/>
                  </a:cubicBezTo>
                  <a:cubicBezTo>
                    <a:pt x="271" y="4"/>
                    <a:pt x="277" y="0"/>
                    <a:pt x="279" y="5"/>
                  </a:cubicBezTo>
                  <a:cubicBezTo>
                    <a:pt x="281" y="10"/>
                    <a:pt x="275" y="11"/>
                    <a:pt x="272" y="14"/>
                  </a:cubicBezTo>
                  <a:cubicBezTo>
                    <a:pt x="250" y="28"/>
                    <a:pt x="228" y="43"/>
                    <a:pt x="204" y="53"/>
                  </a:cubicBezTo>
                  <a:cubicBezTo>
                    <a:pt x="197" y="56"/>
                    <a:pt x="191" y="61"/>
                    <a:pt x="184" y="64"/>
                  </a:cubicBezTo>
                  <a:cubicBezTo>
                    <a:pt x="172" y="71"/>
                    <a:pt x="160" y="76"/>
                    <a:pt x="146" y="78"/>
                  </a:cubicBezTo>
                  <a:cubicBezTo>
                    <a:pt x="145" y="78"/>
                    <a:pt x="144" y="78"/>
                    <a:pt x="143" y="79"/>
                  </a:cubicBezTo>
                  <a:cubicBezTo>
                    <a:pt x="122" y="89"/>
                    <a:pt x="98" y="87"/>
                    <a:pt x="76" y="89"/>
                  </a:cubicBezTo>
                  <a:cubicBezTo>
                    <a:pt x="56" y="92"/>
                    <a:pt x="36" y="93"/>
                    <a:pt x="15"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Text Placeholder 10"/>
          <p:cNvSpPr>
            <a:spLocks noGrp="1"/>
          </p:cNvSpPr>
          <p:nvPr>
            <p:ph type="body" sz="quarter" idx="12"/>
          </p:nvPr>
        </p:nvSpPr>
        <p:spPr>
          <a:xfrm>
            <a:off x="1332695" y="2169804"/>
            <a:ext cx="8791966" cy="1470334"/>
          </a:xfrm>
        </p:spPr>
        <p:txBody>
          <a:bodyPr lIns="0" anchor="t">
            <a:noAutofit/>
          </a:bodyPr>
          <a:lstStyle>
            <a:lvl1pPr marL="0" indent="0">
              <a:spcBef>
                <a:spcPts val="0"/>
              </a:spcBef>
              <a:buNone/>
              <a:defRPr sz="360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cxnSp>
        <p:nvCxnSpPr>
          <p:cNvPr id="16" name="Straight Connector 15">
            <a:extLst>
              <a:ext uri="{FF2B5EF4-FFF2-40B4-BE49-F238E27FC236}">
                <a16:creationId xmlns:a16="http://schemas.microsoft.com/office/drawing/2014/main" id="{F9FEEC77-AD1C-784B-A7E5-0AC99D1C7EF1}"/>
              </a:ext>
            </a:extLst>
          </p:cNvPr>
          <p:cNvCxnSpPr>
            <a:cxnSpLocks/>
          </p:cNvCxnSpPr>
          <p:nvPr userDrawn="1"/>
        </p:nvCxnSpPr>
        <p:spPr>
          <a:xfrm flipV="1">
            <a:off x="11496674" y="713979"/>
            <a:ext cx="0" cy="5455466"/>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B4B206B-AAC7-234F-8638-66B4B615931B}"/>
              </a:ext>
            </a:extLst>
          </p:cNvPr>
          <p:cNvCxnSpPr>
            <a:cxnSpLocks/>
          </p:cNvCxnSpPr>
          <p:nvPr userDrawn="1"/>
        </p:nvCxnSpPr>
        <p:spPr>
          <a:xfrm flipH="1">
            <a:off x="713783" y="706633"/>
            <a:ext cx="107828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BC5E18AE-2D3F-EC46-870C-ECF4E00D6641}"/>
              </a:ext>
            </a:extLst>
          </p:cNvPr>
          <p:cNvGrpSpPr/>
          <p:nvPr userDrawn="1"/>
        </p:nvGrpSpPr>
        <p:grpSpPr>
          <a:xfrm rot="10800000">
            <a:off x="10867570" y="704669"/>
            <a:ext cx="628411" cy="628411"/>
            <a:chOff x="-2055430" y="3507979"/>
            <a:chExt cx="628411" cy="628411"/>
          </a:xfrm>
        </p:grpSpPr>
        <p:cxnSp>
          <p:nvCxnSpPr>
            <p:cNvPr id="19" name="Straight Connector 18">
              <a:extLst>
                <a:ext uri="{FF2B5EF4-FFF2-40B4-BE49-F238E27FC236}">
                  <a16:creationId xmlns:a16="http://schemas.microsoft.com/office/drawing/2014/main" id="{F129A290-D7FB-D24F-9DEF-A8ACE6E6FDBB}"/>
                </a:ext>
              </a:extLst>
            </p:cNvPr>
            <p:cNvCxnSpPr>
              <a:cxnSpLocks/>
            </p:cNvCxnSpPr>
            <p:nvPr/>
          </p:nvCxnSpPr>
          <p:spPr>
            <a:xfrm flipV="1">
              <a:off x="-2055430" y="3507979"/>
              <a:ext cx="0" cy="628411"/>
            </a:xfrm>
            <a:prstGeom prst="line">
              <a:avLst/>
            </a:prstGeom>
            <a:ln w="38100" cap="sq">
              <a:solidFill>
                <a:srgbClr val="334255"/>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FB8EC96-EAFA-C140-AC66-8543D0C172D0}"/>
                </a:ext>
              </a:extLst>
            </p:cNvPr>
            <p:cNvCxnSpPr>
              <a:cxnSpLocks/>
            </p:cNvCxnSpPr>
            <p:nvPr/>
          </p:nvCxnSpPr>
          <p:spPr>
            <a:xfrm rot="16200000" flipV="1">
              <a:off x="-1741224" y="3822184"/>
              <a:ext cx="0" cy="628411"/>
            </a:xfrm>
            <a:prstGeom prst="line">
              <a:avLst/>
            </a:prstGeom>
            <a:ln w="38100">
              <a:solidFill>
                <a:srgbClr val="334255"/>
              </a:solidFill>
            </a:ln>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6F6EEF2F-0EED-8341-9777-89C163FE8CED}"/>
              </a:ext>
            </a:extLst>
          </p:cNvPr>
          <p:cNvCxnSpPr>
            <a:cxnSpLocks/>
          </p:cNvCxnSpPr>
          <p:nvPr userDrawn="1"/>
        </p:nvCxnSpPr>
        <p:spPr>
          <a:xfrm flipH="1">
            <a:off x="713785" y="6165824"/>
            <a:ext cx="603245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94C2778-5D82-4F40-B3E5-241E0479400F}"/>
              </a:ext>
            </a:extLst>
          </p:cNvPr>
          <p:cNvCxnSpPr>
            <a:cxnSpLocks/>
          </p:cNvCxnSpPr>
          <p:nvPr userDrawn="1"/>
        </p:nvCxnSpPr>
        <p:spPr>
          <a:xfrm flipV="1">
            <a:off x="714443" y="706633"/>
            <a:ext cx="0" cy="506663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D2BE740A-C1F1-6E4F-914D-89594E43A76B}"/>
              </a:ext>
            </a:extLst>
          </p:cNvPr>
          <p:cNvGrpSpPr/>
          <p:nvPr userDrawn="1"/>
        </p:nvGrpSpPr>
        <p:grpSpPr>
          <a:xfrm>
            <a:off x="695292" y="5546379"/>
            <a:ext cx="628411" cy="628411"/>
            <a:chOff x="-2063760" y="3506784"/>
            <a:chExt cx="628411" cy="628411"/>
          </a:xfrm>
        </p:grpSpPr>
        <p:cxnSp>
          <p:nvCxnSpPr>
            <p:cNvPr id="24" name="Straight Connector 23">
              <a:extLst>
                <a:ext uri="{FF2B5EF4-FFF2-40B4-BE49-F238E27FC236}">
                  <a16:creationId xmlns:a16="http://schemas.microsoft.com/office/drawing/2014/main" id="{1448475D-0C59-F240-974C-D0ACD27AB077}"/>
                </a:ext>
              </a:extLst>
            </p:cNvPr>
            <p:cNvCxnSpPr>
              <a:cxnSpLocks/>
            </p:cNvCxnSpPr>
            <p:nvPr/>
          </p:nvCxnSpPr>
          <p:spPr>
            <a:xfrm flipV="1">
              <a:off x="-2045269" y="3506784"/>
              <a:ext cx="0" cy="628411"/>
            </a:xfrm>
            <a:prstGeom prst="line">
              <a:avLst/>
            </a:prstGeom>
            <a:ln w="38100">
              <a:solidFill>
                <a:srgbClr val="334255"/>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AF876D-874C-2949-81E2-43BC6936FE1C}"/>
                </a:ext>
              </a:extLst>
            </p:cNvPr>
            <p:cNvCxnSpPr>
              <a:cxnSpLocks/>
            </p:cNvCxnSpPr>
            <p:nvPr/>
          </p:nvCxnSpPr>
          <p:spPr>
            <a:xfrm rot="16200000" flipV="1">
              <a:off x="-1749554" y="3812024"/>
              <a:ext cx="0" cy="628411"/>
            </a:xfrm>
            <a:prstGeom prst="line">
              <a:avLst/>
            </a:prstGeom>
            <a:ln w="38100">
              <a:solidFill>
                <a:srgbClr val="334255"/>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a:extLst>
              <a:ext uri="{FF2B5EF4-FFF2-40B4-BE49-F238E27FC236}">
                <a16:creationId xmlns:a16="http://schemas.microsoft.com/office/drawing/2014/main" id="{AA9B26E0-849E-0847-9137-6108CAC37FB0}"/>
              </a:ext>
            </a:extLst>
          </p:cNvPr>
          <p:cNvCxnSpPr>
            <a:cxnSpLocks/>
          </p:cNvCxnSpPr>
          <p:nvPr userDrawn="1"/>
        </p:nvCxnSpPr>
        <p:spPr>
          <a:xfrm flipH="1">
            <a:off x="11155680" y="6165824"/>
            <a:ext cx="3409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AB31DE2A-A4F3-D342-9210-FE30A2BCB8D4}"/>
              </a:ext>
            </a:extLst>
          </p:cNvPr>
          <p:cNvPicPr>
            <a:picLocks noChangeAspect="1"/>
          </p:cNvPicPr>
          <p:nvPr userDrawn="1"/>
        </p:nvPicPr>
        <p:blipFill>
          <a:blip r:embed="rId2"/>
          <a:stretch>
            <a:fillRect/>
          </a:stretch>
        </p:blipFill>
        <p:spPr>
          <a:xfrm>
            <a:off x="6930489" y="6002174"/>
            <a:ext cx="4064000" cy="298385"/>
          </a:xfrm>
          <a:prstGeom prst="rect">
            <a:avLst/>
          </a:prstGeom>
        </p:spPr>
      </p:pic>
      <p:sp>
        <p:nvSpPr>
          <p:cNvPr id="32" name="Text Placeholder 10"/>
          <p:cNvSpPr>
            <a:spLocks noGrp="1"/>
          </p:cNvSpPr>
          <p:nvPr>
            <p:ph type="body" sz="quarter" idx="15"/>
          </p:nvPr>
        </p:nvSpPr>
        <p:spPr>
          <a:xfrm>
            <a:off x="1332695" y="4907628"/>
            <a:ext cx="8712453" cy="586409"/>
          </a:xfrm>
        </p:spPr>
        <p:txBody>
          <a:bodyPr wrap="none" lIns="0" anchor="ctr">
            <a:noAutofit/>
          </a:bodyPr>
          <a:lstStyle>
            <a:lvl1pPr marL="0" indent="0">
              <a:spcBef>
                <a:spcPts val="0"/>
              </a:spcBef>
              <a:buNone/>
              <a:defRPr sz="1500">
                <a:solidFill>
                  <a:schemeClr val="tx1"/>
                </a:solidFill>
                <a:latin typeface="Selawik Light" panose="020B060402020202020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33" name="Picture Placeholder 32"/>
          <p:cNvSpPr>
            <a:spLocks noGrp="1"/>
          </p:cNvSpPr>
          <p:nvPr>
            <p:ph type="pic" sz="quarter" idx="16" hasCustomPrompt="1"/>
          </p:nvPr>
        </p:nvSpPr>
        <p:spPr>
          <a:xfrm>
            <a:off x="8941146" y="995637"/>
            <a:ext cx="2053343" cy="731520"/>
          </a:xfrm>
        </p:spPr>
        <p:txBody>
          <a:bodyPr>
            <a:noAutofit/>
          </a:bodyPr>
          <a:lstStyle>
            <a:lvl1pPr marL="0" marR="0" indent="0" algn="l" defTabSz="914400" rtl="0" eaLnBrk="1" fontAlgn="auto" latinLnBrk="0" hangingPunct="1">
              <a:lnSpc>
                <a:spcPct val="90000"/>
              </a:lnSpc>
              <a:spcBef>
                <a:spcPts val="1000"/>
              </a:spcBef>
              <a:spcAft>
                <a:spcPts val="0"/>
              </a:spcAft>
              <a:buClrTx/>
              <a:buSzTx/>
              <a:buFontTx/>
              <a:buNone/>
              <a:tabLst/>
              <a:defRPr sz="1400">
                <a:solidFill>
                  <a:srgbClr val="FF0000"/>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latin typeface="Selawik Light" panose="020B0502040204020203" pitchFamily="34" charset="0"/>
              </a:rPr>
              <a:t>Insert company logo</a:t>
            </a:r>
          </a:p>
          <a:p>
            <a:endParaRPr lang="en-US" dirty="0"/>
          </a:p>
        </p:txBody>
      </p:sp>
      <p:sp>
        <p:nvSpPr>
          <p:cNvPr id="29" name="Rectangle 28">
            <a:extLst>
              <a:ext uri="{FF2B5EF4-FFF2-40B4-BE49-F238E27FC236}">
                <a16:creationId xmlns:a16="http://schemas.microsoft.com/office/drawing/2014/main" id="{E0DA0FC6-1053-E348-A17E-4864111E48D8}"/>
              </a:ext>
            </a:extLst>
          </p:cNvPr>
          <p:cNvSpPr/>
          <p:nvPr userDrawn="1"/>
        </p:nvSpPr>
        <p:spPr>
          <a:xfrm>
            <a:off x="1332695" y="3814944"/>
            <a:ext cx="8577884" cy="38638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500" b="1" spc="100" dirty="0">
                <a:solidFill>
                  <a:schemeClr val="tx1">
                    <a:lumMod val="85000"/>
                    <a:lumOff val="15000"/>
                  </a:schemeClr>
                </a:solidFill>
                <a:latin typeface="Selawik Semibold" panose="020B0502040204020203" pitchFamily="34" charset="77"/>
              </a:rPr>
              <a:t>WE HELP OUR CLIENTS CHANGE THE WORLD, ONE LEADERSHIP TEAM AT A TIME</a:t>
            </a:r>
            <a:r>
              <a:rPr lang="en-US" sz="1500" b="1" spc="100" baseline="30000" dirty="0">
                <a:solidFill>
                  <a:schemeClr val="tx1">
                    <a:lumMod val="85000"/>
                    <a:lumOff val="15000"/>
                  </a:schemeClr>
                </a:solidFill>
                <a:latin typeface="Selawik Semibold" panose="020B0502040204020203" pitchFamily="34" charset="77"/>
              </a:rPr>
              <a:t>TM</a:t>
            </a:r>
          </a:p>
        </p:txBody>
      </p:sp>
      <p:sp>
        <p:nvSpPr>
          <p:cNvPr id="353" name="Rectangle 352"/>
          <p:cNvSpPr/>
          <p:nvPr userDrawn="1"/>
        </p:nvSpPr>
        <p:spPr>
          <a:xfrm>
            <a:off x="1332695" y="5409660"/>
            <a:ext cx="6140239" cy="461665"/>
          </a:xfrm>
          <a:prstGeom prst="rect">
            <a:avLst/>
          </a:prstGeom>
        </p:spPr>
        <p:txBody>
          <a:bodyPr wrap="square" lIns="0">
            <a:spAutoFit/>
          </a:bodyPr>
          <a:lstStyle/>
          <a:p>
            <a:pPr algn="just"/>
            <a:r>
              <a:rPr lang="en-US" sz="1200" dirty="0" err="1">
                <a:latin typeface="Selawik Light" panose="020B0604020202020204" charset="0"/>
                <a:ea typeface="Source Sans Pro Light" panose="020B0403030403020204" pitchFamily="34" charset="0"/>
                <a:cs typeface="Times New Roman" panose="02020603050405020304" pitchFamily="18" charset="0"/>
              </a:rPr>
              <a:t>Heidrick</a:t>
            </a:r>
            <a:r>
              <a:rPr lang="en-US" sz="1200" dirty="0">
                <a:latin typeface="Selawik Light" panose="020B0604020202020204" charset="0"/>
                <a:ea typeface="Source Sans Pro Light" panose="020B0403030403020204" pitchFamily="34" charset="0"/>
                <a:cs typeface="Times New Roman" panose="02020603050405020304" pitchFamily="18" charset="0"/>
              </a:rPr>
              <a:t> &amp; Struggles advises client companies on the basis of an exclusive consulting assignment. The following details are for personal review and should be kept confidential.</a:t>
            </a:r>
            <a:endParaRPr lang="en-US" sz="1200" dirty="0">
              <a:latin typeface="Selawik Light" panose="020B0604020202020204" charset="0"/>
              <a:ea typeface="Source Sans Pro Light" panose="020B0403030403020204" pitchFamily="34" charset="0"/>
            </a:endParaRPr>
          </a:p>
        </p:txBody>
      </p:sp>
    </p:spTree>
    <p:extLst>
      <p:ext uri="{BB962C8B-B14F-4D97-AF65-F5344CB8AC3E}">
        <p14:creationId xmlns:p14="http://schemas.microsoft.com/office/powerpoint/2010/main" val="374557459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grpSp>
        <p:nvGrpSpPr>
          <p:cNvPr id="10" name="Group 9"/>
          <p:cNvGrpSpPr/>
          <p:nvPr userDrawn="1"/>
        </p:nvGrpSpPr>
        <p:grpSpPr>
          <a:xfrm>
            <a:off x="3581399" y="3175"/>
            <a:ext cx="8610601" cy="6854826"/>
            <a:chOff x="3581399" y="3175"/>
            <a:chExt cx="8610601" cy="6854826"/>
          </a:xfrm>
        </p:grpSpPr>
        <p:sp>
          <p:nvSpPr>
            <p:cNvPr id="12" name="Freeform 11"/>
            <p:cNvSpPr>
              <a:spLocks/>
            </p:cNvSpPr>
            <p:nvPr userDrawn="1"/>
          </p:nvSpPr>
          <p:spPr bwMode="auto">
            <a:xfrm>
              <a:off x="6662737" y="3175"/>
              <a:ext cx="2565400" cy="1449388"/>
            </a:xfrm>
            <a:custGeom>
              <a:avLst/>
              <a:gdLst>
                <a:gd name="T0" fmla="*/ 1616 w 1616"/>
                <a:gd name="T1" fmla="*/ 913 h 913"/>
                <a:gd name="T2" fmla="*/ 0 w 1616"/>
                <a:gd name="T3" fmla="*/ 0 h 913"/>
                <a:gd name="T4" fmla="*/ 1441 w 1616"/>
                <a:gd name="T5" fmla="*/ 0 h 913"/>
                <a:gd name="T6" fmla="*/ 1616 w 1616"/>
                <a:gd name="T7" fmla="*/ 913 h 913"/>
              </a:gdLst>
              <a:ahLst/>
              <a:cxnLst>
                <a:cxn ang="0">
                  <a:pos x="T0" y="T1"/>
                </a:cxn>
                <a:cxn ang="0">
                  <a:pos x="T2" y="T3"/>
                </a:cxn>
                <a:cxn ang="0">
                  <a:pos x="T4" y="T5"/>
                </a:cxn>
                <a:cxn ang="0">
                  <a:pos x="T6" y="T7"/>
                </a:cxn>
              </a:cxnLst>
              <a:rect l="0" t="0" r="r" b="b"/>
              <a:pathLst>
                <a:path w="1616" h="913">
                  <a:moveTo>
                    <a:pt x="1616" y="913"/>
                  </a:moveTo>
                  <a:lnTo>
                    <a:pt x="0" y="0"/>
                  </a:lnTo>
                  <a:lnTo>
                    <a:pt x="1441" y="0"/>
                  </a:lnTo>
                  <a:lnTo>
                    <a:pt x="1616" y="913"/>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8950324" y="3175"/>
              <a:ext cx="3241675" cy="2278063"/>
            </a:xfrm>
            <a:custGeom>
              <a:avLst/>
              <a:gdLst>
                <a:gd name="T0" fmla="*/ 2042 w 2042"/>
                <a:gd name="T1" fmla="*/ 0 h 1435"/>
                <a:gd name="T2" fmla="*/ 2042 w 2042"/>
                <a:gd name="T3" fmla="*/ 983 h 1435"/>
                <a:gd name="T4" fmla="*/ 1096 w 2042"/>
                <a:gd name="T5" fmla="*/ 1435 h 1435"/>
                <a:gd name="T6" fmla="*/ 175 w 2042"/>
                <a:gd name="T7" fmla="*/ 913 h 1435"/>
                <a:gd name="T8" fmla="*/ 0 w 2042"/>
                <a:gd name="T9" fmla="*/ 0 h 1435"/>
                <a:gd name="T10" fmla="*/ 2042 w 2042"/>
                <a:gd name="T11" fmla="*/ 0 h 1435"/>
              </a:gdLst>
              <a:ahLst/>
              <a:cxnLst>
                <a:cxn ang="0">
                  <a:pos x="T0" y="T1"/>
                </a:cxn>
                <a:cxn ang="0">
                  <a:pos x="T2" y="T3"/>
                </a:cxn>
                <a:cxn ang="0">
                  <a:pos x="T4" y="T5"/>
                </a:cxn>
                <a:cxn ang="0">
                  <a:pos x="T6" y="T7"/>
                </a:cxn>
                <a:cxn ang="0">
                  <a:pos x="T8" y="T9"/>
                </a:cxn>
                <a:cxn ang="0">
                  <a:pos x="T10" y="T11"/>
                </a:cxn>
              </a:cxnLst>
              <a:rect l="0" t="0" r="r" b="b"/>
              <a:pathLst>
                <a:path w="2042" h="1435">
                  <a:moveTo>
                    <a:pt x="2042" y="0"/>
                  </a:moveTo>
                  <a:lnTo>
                    <a:pt x="2042" y="983"/>
                  </a:lnTo>
                  <a:lnTo>
                    <a:pt x="1096" y="1435"/>
                  </a:lnTo>
                  <a:lnTo>
                    <a:pt x="175" y="913"/>
                  </a:lnTo>
                  <a:lnTo>
                    <a:pt x="0" y="0"/>
                  </a:lnTo>
                  <a:lnTo>
                    <a:pt x="2042" y="0"/>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9228137" y="1452563"/>
              <a:ext cx="1462088" cy="1398588"/>
            </a:xfrm>
            <a:custGeom>
              <a:avLst/>
              <a:gdLst>
                <a:gd name="T0" fmla="*/ 921 w 921"/>
                <a:gd name="T1" fmla="*/ 522 h 881"/>
                <a:gd name="T2" fmla="*/ 168 w 921"/>
                <a:gd name="T3" fmla="*/ 881 h 881"/>
                <a:gd name="T4" fmla="*/ 0 w 921"/>
                <a:gd name="T5" fmla="*/ 0 h 881"/>
                <a:gd name="T6" fmla="*/ 921 w 921"/>
                <a:gd name="T7" fmla="*/ 522 h 881"/>
              </a:gdLst>
              <a:ahLst/>
              <a:cxnLst>
                <a:cxn ang="0">
                  <a:pos x="T0" y="T1"/>
                </a:cxn>
                <a:cxn ang="0">
                  <a:pos x="T2" y="T3"/>
                </a:cxn>
                <a:cxn ang="0">
                  <a:pos x="T4" y="T5"/>
                </a:cxn>
                <a:cxn ang="0">
                  <a:pos x="T6" y="T7"/>
                </a:cxn>
              </a:cxnLst>
              <a:rect l="0" t="0" r="r" b="b"/>
              <a:pathLst>
                <a:path w="921" h="881">
                  <a:moveTo>
                    <a:pt x="921" y="522"/>
                  </a:moveTo>
                  <a:lnTo>
                    <a:pt x="168" y="881"/>
                  </a:lnTo>
                  <a:lnTo>
                    <a:pt x="0" y="0"/>
                  </a:lnTo>
                  <a:lnTo>
                    <a:pt x="921" y="52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p:cNvSpPr>
            <p:nvPr userDrawn="1"/>
          </p:nvSpPr>
          <p:spPr bwMode="auto">
            <a:xfrm>
              <a:off x="8950324" y="3175"/>
              <a:ext cx="3241675" cy="2278063"/>
            </a:xfrm>
            <a:custGeom>
              <a:avLst/>
              <a:gdLst>
                <a:gd name="T0" fmla="*/ 2042 w 2042"/>
                <a:gd name="T1" fmla="*/ 0 h 1435"/>
                <a:gd name="T2" fmla="*/ 2042 w 2042"/>
                <a:gd name="T3" fmla="*/ 983 h 1435"/>
                <a:gd name="T4" fmla="*/ 1096 w 2042"/>
                <a:gd name="T5" fmla="*/ 1435 h 1435"/>
                <a:gd name="T6" fmla="*/ 175 w 2042"/>
                <a:gd name="T7" fmla="*/ 913 h 1435"/>
                <a:gd name="T8" fmla="*/ 0 w 2042"/>
                <a:gd name="T9" fmla="*/ 0 h 1435"/>
                <a:gd name="T10" fmla="*/ 2042 w 2042"/>
                <a:gd name="T11" fmla="*/ 0 h 1435"/>
              </a:gdLst>
              <a:ahLst/>
              <a:cxnLst>
                <a:cxn ang="0">
                  <a:pos x="T0" y="T1"/>
                </a:cxn>
                <a:cxn ang="0">
                  <a:pos x="T2" y="T3"/>
                </a:cxn>
                <a:cxn ang="0">
                  <a:pos x="T4" y="T5"/>
                </a:cxn>
                <a:cxn ang="0">
                  <a:pos x="T6" y="T7"/>
                </a:cxn>
                <a:cxn ang="0">
                  <a:pos x="T8" y="T9"/>
                </a:cxn>
                <a:cxn ang="0">
                  <a:pos x="T10" y="T11"/>
                </a:cxn>
              </a:cxnLst>
              <a:rect l="0" t="0" r="r" b="b"/>
              <a:pathLst>
                <a:path w="2042" h="1435">
                  <a:moveTo>
                    <a:pt x="2042" y="0"/>
                  </a:moveTo>
                  <a:lnTo>
                    <a:pt x="2042" y="983"/>
                  </a:lnTo>
                  <a:lnTo>
                    <a:pt x="1096" y="1435"/>
                  </a:lnTo>
                  <a:lnTo>
                    <a:pt x="175" y="913"/>
                  </a:lnTo>
                  <a:lnTo>
                    <a:pt x="0" y="0"/>
                  </a:lnTo>
                  <a:lnTo>
                    <a:pt x="2042" y="0"/>
                  </a:lnTo>
                  <a:close/>
                </a:path>
              </a:pathLst>
            </a:custGeom>
            <a:solidFill>
              <a:srgbClr val="EFEFEF"/>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15"/>
            <p:cNvSpPr>
              <a:spLocks/>
            </p:cNvSpPr>
            <p:nvPr userDrawn="1"/>
          </p:nvSpPr>
          <p:spPr bwMode="auto">
            <a:xfrm>
              <a:off x="10136187" y="5238750"/>
              <a:ext cx="2055813" cy="1619250"/>
            </a:xfrm>
            <a:custGeom>
              <a:avLst/>
              <a:gdLst>
                <a:gd name="connsiteX0" fmla="*/ 2055813 w 2055813"/>
                <a:gd name="connsiteY0" fmla="*/ 0 h 1619250"/>
                <a:gd name="connsiteX1" fmla="*/ 2055813 w 2055813"/>
                <a:gd name="connsiteY1" fmla="*/ 1619250 h 1619250"/>
                <a:gd name="connsiteX2" fmla="*/ 123313 w 2055813"/>
                <a:gd name="connsiteY2" fmla="*/ 1619250 h 1619250"/>
                <a:gd name="connsiteX3" fmla="*/ 0 w 2055813"/>
                <a:gd name="connsiteY3" fmla="*/ 981075 h 1619250"/>
                <a:gd name="connsiteX4" fmla="*/ 247650 w 2055813"/>
                <a:gd name="connsiteY4" fmla="*/ 863600 h 1619250"/>
                <a:gd name="connsiteX5" fmla="*/ 2055813 w 2055813"/>
                <a:gd name="connsiteY5" fmla="*/ 0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13" h="1619250">
                  <a:moveTo>
                    <a:pt x="2055813" y="0"/>
                  </a:moveTo>
                  <a:lnTo>
                    <a:pt x="2055813" y="1619250"/>
                  </a:lnTo>
                  <a:lnTo>
                    <a:pt x="123313" y="1619250"/>
                  </a:lnTo>
                  <a:lnTo>
                    <a:pt x="0" y="981075"/>
                  </a:lnTo>
                  <a:lnTo>
                    <a:pt x="247650" y="863600"/>
                  </a:lnTo>
                  <a:lnTo>
                    <a:pt x="2055813" y="0"/>
                  </a:lnTo>
                  <a:close/>
                </a:path>
              </a:pathLst>
            </a:custGeom>
            <a:solidFill>
              <a:srgbClr val="E2E2E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7" name="Freeform 10"/>
            <p:cNvSpPr>
              <a:spLocks/>
            </p:cNvSpPr>
            <p:nvPr userDrawn="1"/>
          </p:nvSpPr>
          <p:spPr bwMode="auto">
            <a:xfrm>
              <a:off x="10690224" y="1563688"/>
              <a:ext cx="1501775" cy="1566863"/>
            </a:xfrm>
            <a:custGeom>
              <a:avLst/>
              <a:gdLst>
                <a:gd name="T0" fmla="*/ 946 w 946"/>
                <a:gd name="T1" fmla="*/ 0 h 987"/>
                <a:gd name="T2" fmla="*/ 946 w 946"/>
                <a:gd name="T3" fmla="*/ 987 h 987"/>
                <a:gd name="T4" fmla="*/ 0 w 946"/>
                <a:gd name="T5" fmla="*/ 452 h 987"/>
                <a:gd name="T6" fmla="*/ 946 w 946"/>
                <a:gd name="T7" fmla="*/ 0 h 987"/>
              </a:gdLst>
              <a:ahLst/>
              <a:cxnLst>
                <a:cxn ang="0">
                  <a:pos x="T0" y="T1"/>
                </a:cxn>
                <a:cxn ang="0">
                  <a:pos x="T2" y="T3"/>
                </a:cxn>
                <a:cxn ang="0">
                  <a:pos x="T4" y="T5"/>
                </a:cxn>
                <a:cxn ang="0">
                  <a:pos x="T6" y="T7"/>
                </a:cxn>
              </a:cxnLst>
              <a:rect l="0" t="0" r="r" b="b"/>
              <a:pathLst>
                <a:path w="946" h="987">
                  <a:moveTo>
                    <a:pt x="946" y="0"/>
                  </a:moveTo>
                  <a:lnTo>
                    <a:pt x="946" y="987"/>
                  </a:lnTo>
                  <a:lnTo>
                    <a:pt x="0" y="452"/>
                  </a:lnTo>
                  <a:lnTo>
                    <a:pt x="946" y="0"/>
                  </a:lnTo>
                  <a:close/>
                </a:path>
              </a:pathLst>
            </a:custGeom>
            <a:solidFill>
              <a:srgbClr val="F5F5F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9494837" y="2281238"/>
              <a:ext cx="2697163" cy="2016125"/>
            </a:xfrm>
            <a:custGeom>
              <a:avLst/>
              <a:gdLst>
                <a:gd name="T0" fmla="*/ 1699 w 1699"/>
                <a:gd name="T1" fmla="*/ 535 h 1270"/>
                <a:gd name="T2" fmla="*/ 1699 w 1699"/>
                <a:gd name="T3" fmla="*/ 539 h 1270"/>
                <a:gd name="T4" fmla="*/ 174 w 1699"/>
                <a:gd name="T5" fmla="*/ 1270 h 1270"/>
                <a:gd name="T6" fmla="*/ 0 w 1699"/>
                <a:gd name="T7" fmla="*/ 359 h 1270"/>
                <a:gd name="T8" fmla="*/ 753 w 1699"/>
                <a:gd name="T9" fmla="*/ 0 h 1270"/>
                <a:gd name="T10" fmla="*/ 1699 w 1699"/>
                <a:gd name="T11" fmla="*/ 535 h 1270"/>
              </a:gdLst>
              <a:ahLst/>
              <a:cxnLst>
                <a:cxn ang="0">
                  <a:pos x="T0" y="T1"/>
                </a:cxn>
                <a:cxn ang="0">
                  <a:pos x="T2" y="T3"/>
                </a:cxn>
                <a:cxn ang="0">
                  <a:pos x="T4" y="T5"/>
                </a:cxn>
                <a:cxn ang="0">
                  <a:pos x="T6" y="T7"/>
                </a:cxn>
                <a:cxn ang="0">
                  <a:pos x="T8" y="T9"/>
                </a:cxn>
                <a:cxn ang="0">
                  <a:pos x="T10" y="T11"/>
                </a:cxn>
              </a:cxnLst>
              <a:rect l="0" t="0" r="r" b="b"/>
              <a:pathLst>
                <a:path w="1699" h="1270">
                  <a:moveTo>
                    <a:pt x="1699" y="535"/>
                  </a:moveTo>
                  <a:lnTo>
                    <a:pt x="1699" y="539"/>
                  </a:lnTo>
                  <a:lnTo>
                    <a:pt x="174" y="1270"/>
                  </a:lnTo>
                  <a:lnTo>
                    <a:pt x="0" y="359"/>
                  </a:lnTo>
                  <a:lnTo>
                    <a:pt x="753" y="0"/>
                  </a:lnTo>
                  <a:lnTo>
                    <a:pt x="1699" y="535"/>
                  </a:lnTo>
                  <a:close/>
                </a:path>
              </a:pathLst>
            </a:custGeom>
            <a:solidFill>
              <a:srgbClr val="F7F7F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18"/>
            <p:cNvSpPr>
              <a:spLocks/>
            </p:cNvSpPr>
            <p:nvPr userDrawn="1"/>
          </p:nvSpPr>
          <p:spPr bwMode="auto">
            <a:xfrm>
              <a:off x="4416449" y="4297363"/>
              <a:ext cx="5719738" cy="2560637"/>
            </a:xfrm>
            <a:custGeom>
              <a:avLst/>
              <a:gdLst>
                <a:gd name="connsiteX0" fmla="*/ 5354613 w 5719738"/>
                <a:gd name="connsiteY0" fmla="*/ 0 h 2560637"/>
                <a:gd name="connsiteX1" fmla="*/ 5700688 w 5719738"/>
                <a:gd name="connsiteY1" fmla="*/ 1804988 h 2560637"/>
                <a:gd name="connsiteX2" fmla="*/ 5719738 w 5719738"/>
                <a:gd name="connsiteY2" fmla="*/ 1922463 h 2560637"/>
                <a:gd name="connsiteX3" fmla="*/ 4385374 w 5719738"/>
                <a:gd name="connsiteY3" fmla="*/ 2560637 h 2560637"/>
                <a:gd name="connsiteX4" fmla="*/ 0 w 5719738"/>
                <a:gd name="connsiteY4" fmla="*/ 2560637 h 2560637"/>
                <a:gd name="connsiteX5" fmla="*/ 5354613 w 5719738"/>
                <a:gd name="connsiteY5" fmla="*/ 0 h 256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9738" h="2560637">
                  <a:moveTo>
                    <a:pt x="5354613" y="0"/>
                  </a:moveTo>
                  <a:lnTo>
                    <a:pt x="5700688" y="1804988"/>
                  </a:lnTo>
                  <a:lnTo>
                    <a:pt x="5719738" y="1922463"/>
                  </a:lnTo>
                  <a:lnTo>
                    <a:pt x="4385374" y="2560637"/>
                  </a:lnTo>
                  <a:lnTo>
                    <a:pt x="0" y="2560637"/>
                  </a:lnTo>
                  <a:lnTo>
                    <a:pt x="5354613" y="0"/>
                  </a:lnTo>
                  <a:close/>
                </a:path>
              </a:pathLst>
            </a:custGeom>
            <a:solidFill>
              <a:srgbClr val="FDFDFD"/>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0" name="Freeform 19"/>
            <p:cNvSpPr>
              <a:spLocks/>
            </p:cNvSpPr>
            <p:nvPr userDrawn="1"/>
          </p:nvSpPr>
          <p:spPr bwMode="auto">
            <a:xfrm>
              <a:off x="9771062" y="3136900"/>
              <a:ext cx="2420938" cy="3082925"/>
            </a:xfrm>
            <a:custGeom>
              <a:avLst/>
              <a:gdLst>
                <a:gd name="T0" fmla="*/ 1525 w 1525"/>
                <a:gd name="T1" fmla="*/ 0 h 1942"/>
                <a:gd name="T2" fmla="*/ 1525 w 1525"/>
                <a:gd name="T3" fmla="*/ 1324 h 1942"/>
                <a:gd name="T4" fmla="*/ 230 w 1525"/>
                <a:gd name="T5" fmla="*/ 1942 h 1942"/>
                <a:gd name="T6" fmla="*/ 0 w 1525"/>
                <a:gd name="T7" fmla="*/ 731 h 1942"/>
                <a:gd name="T8" fmla="*/ 1525 w 1525"/>
                <a:gd name="T9" fmla="*/ 0 h 1942"/>
              </a:gdLst>
              <a:ahLst/>
              <a:cxnLst>
                <a:cxn ang="0">
                  <a:pos x="T0" y="T1"/>
                </a:cxn>
                <a:cxn ang="0">
                  <a:pos x="T2" y="T3"/>
                </a:cxn>
                <a:cxn ang="0">
                  <a:pos x="T4" y="T5"/>
                </a:cxn>
                <a:cxn ang="0">
                  <a:pos x="T6" y="T7"/>
                </a:cxn>
                <a:cxn ang="0">
                  <a:pos x="T8" y="T9"/>
                </a:cxn>
              </a:cxnLst>
              <a:rect l="0" t="0" r="r" b="b"/>
              <a:pathLst>
                <a:path w="1525" h="1942">
                  <a:moveTo>
                    <a:pt x="1525" y="0"/>
                  </a:moveTo>
                  <a:lnTo>
                    <a:pt x="1525" y="1324"/>
                  </a:lnTo>
                  <a:lnTo>
                    <a:pt x="230" y="1942"/>
                  </a:lnTo>
                  <a:lnTo>
                    <a:pt x="0" y="731"/>
                  </a:lnTo>
                  <a:lnTo>
                    <a:pt x="1525" y="0"/>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20"/>
            <p:cNvSpPr/>
            <p:nvPr userDrawn="1"/>
          </p:nvSpPr>
          <p:spPr>
            <a:xfrm>
              <a:off x="3581399" y="2851150"/>
              <a:ext cx="6189663" cy="4006850"/>
            </a:xfrm>
            <a:custGeom>
              <a:avLst/>
              <a:gdLst>
                <a:gd name="connsiteX0" fmla="*/ 5913438 w 6189663"/>
                <a:gd name="connsiteY0" fmla="*/ 0 h 4006850"/>
                <a:gd name="connsiteX1" fmla="*/ 6189663 w 6189663"/>
                <a:gd name="connsiteY1" fmla="*/ 1446213 h 4006850"/>
                <a:gd name="connsiteX2" fmla="*/ 835048 w 6189663"/>
                <a:gd name="connsiteY2" fmla="*/ 4006850 h 4006850"/>
                <a:gd name="connsiteX3" fmla="*/ 565700 w 6189663"/>
                <a:gd name="connsiteY3" fmla="*/ 4006850 h 4006850"/>
                <a:gd name="connsiteX4" fmla="*/ 0 w 6189663"/>
                <a:gd name="connsiteY4" fmla="*/ 2827338 h 4006850"/>
                <a:gd name="connsiteX5" fmla="*/ 5913438 w 6189663"/>
                <a:gd name="connsiteY5" fmla="*/ 0 h 400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89663" h="4006850">
                  <a:moveTo>
                    <a:pt x="5913438" y="0"/>
                  </a:moveTo>
                  <a:lnTo>
                    <a:pt x="6189663" y="1446213"/>
                  </a:lnTo>
                  <a:lnTo>
                    <a:pt x="835048" y="4006850"/>
                  </a:lnTo>
                  <a:lnTo>
                    <a:pt x="565700" y="4006850"/>
                  </a:lnTo>
                  <a:lnTo>
                    <a:pt x="0" y="2827338"/>
                  </a:lnTo>
                  <a:lnTo>
                    <a:pt x="5913438"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21"/>
            <p:cNvSpPr/>
            <p:nvPr userDrawn="1"/>
          </p:nvSpPr>
          <p:spPr>
            <a:xfrm>
              <a:off x="8801822" y="6219826"/>
              <a:ext cx="1457677" cy="638175"/>
            </a:xfrm>
            <a:custGeom>
              <a:avLst/>
              <a:gdLst>
                <a:gd name="connsiteX0" fmla="*/ 1334365 w 1457677"/>
                <a:gd name="connsiteY0" fmla="*/ 0 h 638175"/>
                <a:gd name="connsiteX1" fmla="*/ 1457677 w 1457677"/>
                <a:gd name="connsiteY1" fmla="*/ 638175 h 638175"/>
                <a:gd name="connsiteX2" fmla="*/ 0 w 1457677"/>
                <a:gd name="connsiteY2" fmla="*/ 638175 h 638175"/>
                <a:gd name="connsiteX3" fmla="*/ 1334365 w 1457677"/>
                <a:gd name="connsiteY3" fmla="*/ 0 h 638175"/>
              </a:gdLst>
              <a:ahLst/>
              <a:cxnLst>
                <a:cxn ang="0">
                  <a:pos x="connsiteX0" y="connsiteY0"/>
                </a:cxn>
                <a:cxn ang="0">
                  <a:pos x="connsiteX1" y="connsiteY1"/>
                </a:cxn>
                <a:cxn ang="0">
                  <a:pos x="connsiteX2" y="connsiteY2"/>
                </a:cxn>
                <a:cxn ang="0">
                  <a:pos x="connsiteX3" y="connsiteY3"/>
                </a:cxn>
              </a:cxnLst>
              <a:rect l="l" t="t" r="r" b="b"/>
              <a:pathLst>
                <a:path w="1457677" h="638175">
                  <a:moveTo>
                    <a:pt x="1334365" y="0"/>
                  </a:moveTo>
                  <a:lnTo>
                    <a:pt x="1457677" y="638175"/>
                  </a:lnTo>
                  <a:lnTo>
                    <a:pt x="0" y="638175"/>
                  </a:lnTo>
                  <a:lnTo>
                    <a:pt x="1334365" y="0"/>
                  </a:lnTo>
                  <a:close/>
                </a:path>
              </a:pathLst>
            </a:cu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itle 3"/>
          <p:cNvSpPr>
            <a:spLocks noGrp="1"/>
          </p:cNvSpPr>
          <p:nvPr>
            <p:ph type="title"/>
          </p:nvPr>
        </p:nvSpPr>
        <p:spPr>
          <a:xfrm>
            <a:off x="550863" y="3047996"/>
            <a:ext cx="7170737" cy="2451947"/>
          </a:xfrm>
        </p:spPr>
        <p:txBody>
          <a:bodyPr lIns="0" rIns="0" anchor="b"/>
          <a:lstStyle>
            <a:lvl1pPr>
              <a:defRPr sz="5400"/>
            </a:lvl1pPr>
          </a:lstStyle>
          <a:p>
            <a:r>
              <a:rPr lang="en-US" dirty="0"/>
              <a:t>Click to edit Master title style</a:t>
            </a:r>
          </a:p>
        </p:txBody>
      </p:sp>
      <p:sp>
        <p:nvSpPr>
          <p:cNvPr id="8" name="TextBox 7">
            <a:extLst>
              <a:ext uri="{FF2B5EF4-FFF2-40B4-BE49-F238E27FC236}">
                <a16:creationId xmlns:a16="http://schemas.microsoft.com/office/drawing/2014/main" id="{8BE80810-AA7D-4905-BDBD-C95DADC1462B}"/>
              </a:ext>
            </a:extLst>
          </p:cNvPr>
          <p:cNvSpPr txBox="1"/>
          <p:nvPr userDrawn="1"/>
        </p:nvSpPr>
        <p:spPr>
          <a:xfrm>
            <a:off x="550863" y="6027351"/>
            <a:ext cx="10564817" cy="138499"/>
          </a:xfrm>
          <a:prstGeom prst="rect">
            <a:avLst/>
          </a:prstGeom>
          <a:noFill/>
        </p:spPr>
        <p:txBody>
          <a:bodyPr wrap="square" lIns="0" tIns="0" rIns="0" bIns="0" rtlCol="0">
            <a:spAutoFit/>
          </a:bodyPr>
          <a:lstStyle/>
          <a:p>
            <a:pPr marL="0" marR="0" lvl="0" indent="0" algn="l" defTabSz="1004011" rtl="0" eaLnBrk="1" fontAlgn="auto" latinLnBrk="0" hangingPunct="1">
              <a:lnSpc>
                <a:spcPct val="100000"/>
              </a:lnSpc>
              <a:spcBef>
                <a:spcPts val="0"/>
              </a:spcBef>
              <a:spcAft>
                <a:spcPts val="0"/>
              </a:spcAft>
              <a:buClrTx/>
              <a:buSzTx/>
              <a:buFontTx/>
              <a:buNone/>
              <a:tabLst/>
              <a:defRPr/>
            </a:pPr>
            <a:r>
              <a:rPr lang="en-US" sz="900" b="0" i="1" spc="0" baseline="0" noProof="0" dirty="0">
                <a:solidFill>
                  <a:schemeClr val="accent1"/>
                </a:solidFill>
                <a:latin typeface="Selawik Light" panose="020B0604020202020204" charset="0"/>
                <a:ea typeface="Source Sans Pro Light" panose="020B0403030403020204" pitchFamily="34" charset="0"/>
              </a:rPr>
              <a:t>Copyright © 2024 Heidrick &amp; Struggles. All rights reserved. Reproduction without permission is prohibited.</a:t>
            </a:r>
          </a:p>
        </p:txBody>
      </p:sp>
      <p:sp>
        <p:nvSpPr>
          <p:cNvPr id="23" name="Text Placeholder 10"/>
          <p:cNvSpPr>
            <a:spLocks noGrp="1"/>
          </p:cNvSpPr>
          <p:nvPr>
            <p:ph type="body" sz="quarter" idx="15" hasCustomPrompt="1"/>
          </p:nvPr>
        </p:nvSpPr>
        <p:spPr>
          <a:xfrm>
            <a:off x="540479" y="1266998"/>
            <a:ext cx="7181121" cy="1780998"/>
          </a:xfrm>
        </p:spPr>
        <p:txBody>
          <a:bodyPr lIns="0" anchor="t">
            <a:noAutofit/>
          </a:bodyPr>
          <a:lstStyle>
            <a:lvl1pPr marL="0" indent="0">
              <a:spcBef>
                <a:spcPts val="0"/>
              </a:spcBef>
              <a:buNone/>
              <a:defRPr sz="1500">
                <a:solidFill>
                  <a:schemeClr val="tx1"/>
                </a:solidFill>
                <a:latin typeface="Selawik Light" panose="020B060402020202020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Contact Address (use level 2 for telephone number)</a:t>
            </a:r>
          </a:p>
        </p:txBody>
      </p:sp>
      <p:sp>
        <p:nvSpPr>
          <p:cNvPr id="11" name="Rectangle 10">
            <a:extLst>
              <a:ext uri="{FF2B5EF4-FFF2-40B4-BE49-F238E27FC236}">
                <a16:creationId xmlns:a16="http://schemas.microsoft.com/office/drawing/2014/main" id="{F5E9E6E3-5461-2447-B87E-206EB0153D7B}"/>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57710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grpSp>
        <p:nvGrpSpPr>
          <p:cNvPr id="4" name="Group 3"/>
          <p:cNvGrpSpPr/>
          <p:nvPr userDrawn="1"/>
        </p:nvGrpSpPr>
        <p:grpSpPr>
          <a:xfrm>
            <a:off x="-1" y="-8108"/>
            <a:ext cx="12192001" cy="4004036"/>
            <a:chOff x="-1" y="-8108"/>
            <a:chExt cx="12192001" cy="4004036"/>
          </a:xfrm>
        </p:grpSpPr>
        <p:grpSp>
          <p:nvGrpSpPr>
            <p:cNvPr id="2" name="Group 1"/>
            <p:cNvGrpSpPr/>
            <p:nvPr userDrawn="1"/>
          </p:nvGrpSpPr>
          <p:grpSpPr>
            <a:xfrm>
              <a:off x="-1" y="-8108"/>
              <a:ext cx="1953928" cy="3079750"/>
              <a:chOff x="-1" y="9145"/>
              <a:chExt cx="1953928" cy="3079750"/>
            </a:xfrm>
          </p:grpSpPr>
          <p:sp>
            <p:nvSpPr>
              <p:cNvPr id="19" name="Freeform 18">
                <a:extLst>
                  <a:ext uri="{FF2B5EF4-FFF2-40B4-BE49-F238E27FC236}">
                    <a16:creationId xmlns:a16="http://schemas.microsoft.com/office/drawing/2014/main" id="{BA616F30-39B7-214E-8DAB-3F7432CF59FD}"/>
                  </a:ext>
                </a:extLst>
              </p:cNvPr>
              <p:cNvSpPr/>
              <p:nvPr userDrawn="1"/>
            </p:nvSpPr>
            <p:spPr>
              <a:xfrm>
                <a:off x="-1" y="18769"/>
                <a:ext cx="1953928" cy="2598821"/>
              </a:xfrm>
              <a:custGeom>
                <a:avLst/>
                <a:gdLst>
                  <a:gd name="connsiteX0" fmla="*/ 0 w 1953928"/>
                  <a:gd name="connsiteY0" fmla="*/ 1049154 h 2598821"/>
                  <a:gd name="connsiteX1" fmla="*/ 1953928 w 1953928"/>
                  <a:gd name="connsiteY1" fmla="*/ 0 h 2598821"/>
                  <a:gd name="connsiteX2" fmla="*/ 1953928 w 1953928"/>
                  <a:gd name="connsiteY2" fmla="*/ 2598821 h 2598821"/>
                  <a:gd name="connsiteX3" fmla="*/ 0 w 1953928"/>
                  <a:gd name="connsiteY3" fmla="*/ 1501541 h 2598821"/>
                  <a:gd name="connsiteX4" fmla="*/ 0 w 1953928"/>
                  <a:gd name="connsiteY4" fmla="*/ 1049154 h 2598821"/>
                  <a:gd name="connsiteX0" fmla="*/ 0 w 1953928"/>
                  <a:gd name="connsiteY0" fmla="*/ 1049154 h 2598821"/>
                  <a:gd name="connsiteX1" fmla="*/ 1953928 w 1953928"/>
                  <a:gd name="connsiteY1" fmla="*/ 0 h 2598821"/>
                  <a:gd name="connsiteX2" fmla="*/ 1941922 w 1953928"/>
                  <a:gd name="connsiteY2" fmla="*/ 226045 h 2598821"/>
                  <a:gd name="connsiteX3" fmla="*/ 1953928 w 1953928"/>
                  <a:gd name="connsiteY3" fmla="*/ 2598821 h 2598821"/>
                  <a:gd name="connsiteX4" fmla="*/ 0 w 1953928"/>
                  <a:gd name="connsiteY4" fmla="*/ 1501541 h 2598821"/>
                  <a:gd name="connsiteX5" fmla="*/ 0 w 1953928"/>
                  <a:gd name="connsiteY5" fmla="*/ 1049154 h 25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928" h="2598821">
                    <a:moveTo>
                      <a:pt x="0" y="1049154"/>
                    </a:moveTo>
                    <a:lnTo>
                      <a:pt x="1953928" y="0"/>
                    </a:lnTo>
                    <a:lnTo>
                      <a:pt x="1941922" y="226045"/>
                    </a:lnTo>
                    <a:lnTo>
                      <a:pt x="1953928" y="2598821"/>
                    </a:lnTo>
                    <a:lnTo>
                      <a:pt x="0" y="1501541"/>
                    </a:lnTo>
                    <a:lnTo>
                      <a:pt x="0" y="1049154"/>
                    </a:lnTo>
                    <a:close/>
                  </a:path>
                </a:pathLst>
              </a:cu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1" name="Freeform 20">
                <a:extLst>
                  <a:ext uri="{FF2B5EF4-FFF2-40B4-BE49-F238E27FC236}">
                    <a16:creationId xmlns:a16="http://schemas.microsoft.com/office/drawing/2014/main" id="{A762F713-C0DA-334B-AB06-B955EFB75224}"/>
                  </a:ext>
                </a:extLst>
              </p:cNvPr>
              <p:cNvSpPr/>
              <p:nvPr userDrawn="1"/>
            </p:nvSpPr>
            <p:spPr>
              <a:xfrm>
                <a:off x="-1" y="9145"/>
                <a:ext cx="577850" cy="1058779"/>
              </a:xfrm>
              <a:custGeom>
                <a:avLst/>
                <a:gdLst>
                  <a:gd name="connsiteX0" fmla="*/ 0 w 577850"/>
                  <a:gd name="connsiteY0" fmla="*/ 0 h 1058779"/>
                  <a:gd name="connsiteX1" fmla="*/ 577850 w 577850"/>
                  <a:gd name="connsiteY1" fmla="*/ 0 h 1058779"/>
                  <a:gd name="connsiteX2" fmla="*/ 421675 w 577850"/>
                  <a:gd name="connsiteY2" fmla="*/ 832362 h 1058779"/>
                  <a:gd name="connsiteX3" fmla="*/ 0 w 577850"/>
                  <a:gd name="connsiteY3" fmla="*/ 1058779 h 1058779"/>
                </a:gdLst>
                <a:ahLst/>
                <a:cxnLst>
                  <a:cxn ang="0">
                    <a:pos x="connsiteX0" y="connsiteY0"/>
                  </a:cxn>
                  <a:cxn ang="0">
                    <a:pos x="connsiteX1" y="connsiteY1"/>
                  </a:cxn>
                  <a:cxn ang="0">
                    <a:pos x="connsiteX2" y="connsiteY2"/>
                  </a:cxn>
                  <a:cxn ang="0">
                    <a:pos x="connsiteX3" y="connsiteY3"/>
                  </a:cxn>
                </a:cxnLst>
                <a:rect l="l" t="t" r="r" b="b"/>
                <a:pathLst>
                  <a:path w="577850" h="1058779">
                    <a:moveTo>
                      <a:pt x="0" y="0"/>
                    </a:moveTo>
                    <a:lnTo>
                      <a:pt x="577850" y="0"/>
                    </a:lnTo>
                    <a:lnTo>
                      <a:pt x="421675" y="832362"/>
                    </a:lnTo>
                    <a:lnTo>
                      <a:pt x="0" y="1058779"/>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21">
                <a:extLst>
                  <a:ext uri="{FF2B5EF4-FFF2-40B4-BE49-F238E27FC236}">
                    <a16:creationId xmlns:a16="http://schemas.microsoft.com/office/drawing/2014/main" id="{C8DDA33A-0210-B84E-8341-9DC73E32D476}"/>
                  </a:ext>
                </a:extLst>
              </p:cNvPr>
              <p:cNvSpPr/>
              <p:nvPr userDrawn="1"/>
            </p:nvSpPr>
            <p:spPr>
              <a:xfrm>
                <a:off x="0" y="1520312"/>
                <a:ext cx="266257" cy="1568583"/>
              </a:xfrm>
              <a:custGeom>
                <a:avLst/>
                <a:gdLst>
                  <a:gd name="connsiteX0" fmla="*/ 0 w 266257"/>
                  <a:gd name="connsiteY0" fmla="*/ 0 h 1568583"/>
                  <a:gd name="connsiteX1" fmla="*/ 266257 w 266257"/>
                  <a:gd name="connsiteY1" fmla="*/ 149523 h 1568583"/>
                  <a:gd name="connsiteX2" fmla="*/ 0 w 266257"/>
                  <a:gd name="connsiteY2" fmla="*/ 1568583 h 1568583"/>
                </a:gdLst>
                <a:ahLst/>
                <a:cxnLst>
                  <a:cxn ang="0">
                    <a:pos x="connsiteX0" y="connsiteY0"/>
                  </a:cxn>
                  <a:cxn ang="0">
                    <a:pos x="connsiteX1" y="connsiteY1"/>
                  </a:cxn>
                  <a:cxn ang="0">
                    <a:pos x="connsiteX2" y="connsiteY2"/>
                  </a:cxn>
                </a:cxnLst>
                <a:rect l="l" t="t" r="r" b="b"/>
                <a:pathLst>
                  <a:path w="266257" h="1568583">
                    <a:moveTo>
                      <a:pt x="0" y="0"/>
                    </a:moveTo>
                    <a:lnTo>
                      <a:pt x="266257" y="149523"/>
                    </a:lnTo>
                    <a:lnTo>
                      <a:pt x="0" y="156858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A5C3B221-D8EC-6F4B-AF02-3C168A6FCFDE}"/>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B69A9C03-EB7D-3E47-9CDD-477B55E0462D}"/>
                  </a:ext>
                </a:extLst>
              </p:cNvPr>
              <p:cNvSpPr/>
              <p:nvPr userDrawn="1"/>
            </p:nvSpPr>
            <p:spPr>
              <a:xfrm>
                <a:off x="3202" y="836185"/>
                <a:ext cx="428382" cy="839362"/>
              </a:xfrm>
              <a:custGeom>
                <a:avLst/>
                <a:gdLst>
                  <a:gd name="connsiteX0" fmla="*/ 428382 w 428382"/>
                  <a:gd name="connsiteY0" fmla="*/ 0 h 839362"/>
                  <a:gd name="connsiteX1" fmla="*/ 273227 w 428382"/>
                  <a:gd name="connsiteY1" fmla="*/ 839362 h 839362"/>
                  <a:gd name="connsiteX2" fmla="*/ 1384 w 428382"/>
                  <a:gd name="connsiteY2" fmla="*/ 686701 h 839362"/>
                  <a:gd name="connsiteX3" fmla="*/ 0 w 428382"/>
                  <a:gd name="connsiteY3" fmla="*/ 230018 h 839362"/>
                </a:gdLst>
                <a:ahLst/>
                <a:cxnLst>
                  <a:cxn ang="0">
                    <a:pos x="connsiteX0" y="connsiteY0"/>
                  </a:cxn>
                  <a:cxn ang="0">
                    <a:pos x="connsiteX1" y="connsiteY1"/>
                  </a:cxn>
                  <a:cxn ang="0">
                    <a:pos x="connsiteX2" y="connsiteY2"/>
                  </a:cxn>
                  <a:cxn ang="0">
                    <a:pos x="connsiteX3" y="connsiteY3"/>
                  </a:cxn>
                </a:cxnLst>
                <a:rect l="l" t="t" r="r" b="b"/>
                <a:pathLst>
                  <a:path w="428382" h="839362">
                    <a:moveTo>
                      <a:pt x="428382" y="0"/>
                    </a:moveTo>
                    <a:lnTo>
                      <a:pt x="273227" y="839362"/>
                    </a:lnTo>
                    <a:lnTo>
                      <a:pt x="1384" y="686701"/>
                    </a:lnTo>
                    <a:lnTo>
                      <a:pt x="0" y="23001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 name="Group 2"/>
            <p:cNvGrpSpPr/>
            <p:nvPr userDrawn="1"/>
          </p:nvGrpSpPr>
          <p:grpSpPr>
            <a:xfrm>
              <a:off x="9514859" y="0"/>
              <a:ext cx="2677141" cy="3995928"/>
              <a:chOff x="9514859" y="0"/>
              <a:chExt cx="2677141" cy="3995928"/>
            </a:xfrm>
          </p:grpSpPr>
          <p:sp>
            <p:nvSpPr>
              <p:cNvPr id="18" name="Freeform 17">
                <a:extLst>
                  <a:ext uri="{FF2B5EF4-FFF2-40B4-BE49-F238E27FC236}">
                    <a16:creationId xmlns:a16="http://schemas.microsoft.com/office/drawing/2014/main" id="{3FF955F9-EB92-2C40-953B-09CBDB8679E4}"/>
                  </a:ext>
                </a:extLst>
              </p:cNvPr>
              <p:cNvSpPr/>
              <p:nvPr userDrawn="1"/>
            </p:nvSpPr>
            <p:spPr>
              <a:xfrm flipH="1">
                <a:off x="9514859" y="0"/>
                <a:ext cx="2677141" cy="2608446"/>
              </a:xfrm>
              <a:custGeom>
                <a:avLst/>
                <a:gdLst>
                  <a:gd name="connsiteX0" fmla="*/ 2677141 w 2677141"/>
                  <a:gd name="connsiteY0" fmla="*/ 0 h 2608446"/>
                  <a:gd name="connsiteX1" fmla="*/ 0 w 2677141"/>
                  <a:gd name="connsiteY1" fmla="*/ 0 h 2608446"/>
                  <a:gd name="connsiteX2" fmla="*/ 0 w 2677141"/>
                  <a:gd name="connsiteY2" fmla="*/ 2608446 h 2608446"/>
                  <a:gd name="connsiteX3" fmla="*/ 257173 w 2677141"/>
                  <a:gd name="connsiteY3" fmla="*/ 2608446 h 2608446"/>
                  <a:gd name="connsiteX4" fmla="*/ 534558 w 2677141"/>
                  <a:gd name="connsiteY4" fmla="*/ 1240652 h 2608446"/>
                  <a:gd name="connsiteX5" fmla="*/ 2677141 w 2677141"/>
                  <a:gd name="connsiteY5" fmla="*/ 0 h 26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7141" h="2608446">
                    <a:moveTo>
                      <a:pt x="2677141" y="0"/>
                    </a:moveTo>
                    <a:lnTo>
                      <a:pt x="0" y="0"/>
                    </a:lnTo>
                    <a:lnTo>
                      <a:pt x="0" y="2608446"/>
                    </a:lnTo>
                    <a:lnTo>
                      <a:pt x="257173" y="2608446"/>
                    </a:lnTo>
                    <a:lnTo>
                      <a:pt x="534558" y="1240652"/>
                    </a:lnTo>
                    <a:lnTo>
                      <a:pt x="26771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AD83E8F7-FC2E-D94A-9D03-FE81CF44AA9D}"/>
                  </a:ext>
                </a:extLst>
              </p:cNvPr>
              <p:cNvSpPr/>
              <p:nvPr userDrawn="1"/>
            </p:nvSpPr>
            <p:spPr>
              <a:xfrm>
                <a:off x="11964181" y="1810512"/>
                <a:ext cx="227818" cy="2185416"/>
              </a:xfrm>
              <a:custGeom>
                <a:avLst/>
                <a:gdLst>
                  <a:gd name="connsiteX0" fmla="*/ 224614 w 227818"/>
                  <a:gd name="connsiteY0" fmla="*/ 0 h 2185416"/>
                  <a:gd name="connsiteX1" fmla="*/ 227818 w 227818"/>
                  <a:gd name="connsiteY1" fmla="*/ 0 h 2185416"/>
                  <a:gd name="connsiteX2" fmla="*/ 227818 w 227818"/>
                  <a:gd name="connsiteY2" fmla="*/ 2185416 h 2185416"/>
                  <a:gd name="connsiteX3" fmla="*/ 0 w 227818"/>
                  <a:gd name="connsiteY3" fmla="*/ 1000220 h 2185416"/>
                  <a:gd name="connsiteX4" fmla="*/ 224614 w 227818"/>
                  <a:gd name="connsiteY4" fmla="*/ 889203 h 218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8" h="2185416">
                    <a:moveTo>
                      <a:pt x="224614" y="0"/>
                    </a:moveTo>
                    <a:lnTo>
                      <a:pt x="227818" y="0"/>
                    </a:lnTo>
                    <a:lnTo>
                      <a:pt x="227818" y="2185416"/>
                    </a:lnTo>
                    <a:lnTo>
                      <a:pt x="0" y="1000220"/>
                    </a:lnTo>
                    <a:lnTo>
                      <a:pt x="224614" y="88920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6" name="Freeform 25">
                <a:extLst>
                  <a:ext uri="{FF2B5EF4-FFF2-40B4-BE49-F238E27FC236}">
                    <a16:creationId xmlns:a16="http://schemas.microsoft.com/office/drawing/2014/main" id="{2304751C-7F8C-2346-988C-08A59F049A61}"/>
                  </a:ext>
                </a:extLst>
              </p:cNvPr>
              <p:cNvSpPr/>
              <p:nvPr userDrawn="1"/>
            </p:nvSpPr>
            <p:spPr>
              <a:xfrm>
                <a:off x="11423903" y="0"/>
                <a:ext cx="768096" cy="1554108"/>
              </a:xfrm>
              <a:custGeom>
                <a:avLst/>
                <a:gdLst>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2144270 h 2144270"/>
                  <a:gd name="connsiteX4" fmla="*/ 764892 w 768096"/>
                  <a:gd name="connsiteY4" fmla="*/ 1554108 h 2144270"/>
                  <a:gd name="connsiteX5" fmla="*/ 245389 w 768096"/>
                  <a:gd name="connsiteY5" fmla="*/ 1276606 h 2144270"/>
                  <a:gd name="connsiteX0" fmla="*/ 0 w 768096"/>
                  <a:gd name="connsiteY0" fmla="*/ 0 h 2144270"/>
                  <a:gd name="connsiteX1" fmla="*/ 768096 w 768096"/>
                  <a:gd name="connsiteY1" fmla="*/ 0 h 2144270"/>
                  <a:gd name="connsiteX2" fmla="*/ 768096 w 768096"/>
                  <a:gd name="connsiteY2" fmla="*/ 2144270 h 2144270"/>
                  <a:gd name="connsiteX3" fmla="*/ 764892 w 768096"/>
                  <a:gd name="connsiteY3" fmla="*/ 1554108 h 2144270"/>
                  <a:gd name="connsiteX4" fmla="*/ 245389 w 768096"/>
                  <a:gd name="connsiteY4" fmla="*/ 1276606 h 2144270"/>
                  <a:gd name="connsiteX5" fmla="*/ 0 w 768096"/>
                  <a:gd name="connsiteY5" fmla="*/ 0 h 2144270"/>
                  <a:gd name="connsiteX0" fmla="*/ 0 w 768096"/>
                  <a:gd name="connsiteY0" fmla="*/ 0 h 1554108"/>
                  <a:gd name="connsiteX1" fmla="*/ 768096 w 768096"/>
                  <a:gd name="connsiteY1" fmla="*/ 0 h 1554108"/>
                  <a:gd name="connsiteX2" fmla="*/ 764892 w 768096"/>
                  <a:gd name="connsiteY2" fmla="*/ 1554108 h 1554108"/>
                  <a:gd name="connsiteX3" fmla="*/ 245389 w 768096"/>
                  <a:gd name="connsiteY3" fmla="*/ 1276606 h 1554108"/>
                  <a:gd name="connsiteX4" fmla="*/ 0 w 768096"/>
                  <a:gd name="connsiteY4" fmla="*/ 0 h 155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096" h="1554108">
                    <a:moveTo>
                      <a:pt x="0" y="0"/>
                    </a:moveTo>
                    <a:lnTo>
                      <a:pt x="768096" y="0"/>
                    </a:lnTo>
                    <a:lnTo>
                      <a:pt x="764892" y="1554108"/>
                    </a:lnTo>
                    <a:lnTo>
                      <a:pt x="245389" y="1276606"/>
                    </a:lnTo>
                    <a:lnTo>
                      <a:pt x="0" y="0"/>
                    </a:lnTo>
                    <a:close/>
                  </a:path>
                </a:pathLst>
              </a:cu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7" name="Freeform 26">
                <a:extLst>
                  <a:ext uri="{FF2B5EF4-FFF2-40B4-BE49-F238E27FC236}">
                    <a16:creationId xmlns:a16="http://schemas.microsoft.com/office/drawing/2014/main" id="{61904F13-37C1-8B43-B527-8F433A7BD897}"/>
                  </a:ext>
                </a:extLst>
              </p:cNvPr>
              <p:cNvSpPr/>
              <p:nvPr userDrawn="1"/>
            </p:nvSpPr>
            <p:spPr>
              <a:xfrm>
                <a:off x="11657441" y="1268565"/>
                <a:ext cx="534558" cy="1540908"/>
              </a:xfrm>
              <a:custGeom>
                <a:avLst/>
                <a:gdLst>
                  <a:gd name="connsiteX0" fmla="*/ 0 w 534558"/>
                  <a:gd name="connsiteY0" fmla="*/ 0 h 1540908"/>
                  <a:gd name="connsiteX1" fmla="*/ 534558 w 534558"/>
                  <a:gd name="connsiteY1" fmla="*/ 285543 h 1540908"/>
                  <a:gd name="connsiteX2" fmla="*/ 534558 w 534558"/>
                  <a:gd name="connsiteY2" fmla="*/ 1431150 h 1540908"/>
                  <a:gd name="connsiteX3" fmla="*/ 312492 w 534558"/>
                  <a:gd name="connsiteY3" fmla="*/ 1540908 h 1540908"/>
                </a:gdLst>
                <a:ahLst/>
                <a:cxnLst>
                  <a:cxn ang="0">
                    <a:pos x="connsiteX0" y="connsiteY0"/>
                  </a:cxn>
                  <a:cxn ang="0">
                    <a:pos x="connsiteX1" y="connsiteY1"/>
                  </a:cxn>
                  <a:cxn ang="0">
                    <a:pos x="connsiteX2" y="connsiteY2"/>
                  </a:cxn>
                  <a:cxn ang="0">
                    <a:pos x="connsiteX3" y="connsiteY3"/>
                  </a:cxn>
                </a:cxnLst>
                <a:rect l="l" t="t" r="r" b="b"/>
                <a:pathLst>
                  <a:path w="534558" h="1540908">
                    <a:moveTo>
                      <a:pt x="0" y="0"/>
                    </a:moveTo>
                    <a:lnTo>
                      <a:pt x="534558" y="285543"/>
                    </a:lnTo>
                    <a:lnTo>
                      <a:pt x="534558" y="1431150"/>
                    </a:lnTo>
                    <a:lnTo>
                      <a:pt x="312492" y="1540908"/>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8" name="Round Single Corner Rectangle 24">
            <a:extLst>
              <a:ext uri="{FF2B5EF4-FFF2-40B4-BE49-F238E27FC236}">
                <a16:creationId xmlns:a16="http://schemas.microsoft.com/office/drawing/2014/main" id="{4003900D-BE2D-4D38-9266-85EE8489E896}"/>
              </a:ext>
            </a:extLst>
          </p:cNvPr>
          <p:cNvSpPr/>
          <p:nvPr userDrawn="1"/>
        </p:nvSpPr>
        <p:spPr>
          <a:xfrm flipH="1">
            <a:off x="309255" y="1667435"/>
            <a:ext cx="11882745" cy="5186588"/>
          </a:xfrm>
          <a:prstGeom prst="round1Rect">
            <a:avLst>
              <a:gd name="adj" fmla="val 7751"/>
            </a:avLst>
          </a:prstGeom>
          <a:ln>
            <a:solidFill>
              <a:schemeClr val="bg2">
                <a:lumMod val="90000"/>
              </a:schemeClr>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F5E9E6E3-5461-2447-B87E-206EB0153D7B}"/>
              </a:ext>
            </a:extLst>
          </p:cNvPr>
          <p:cNvSpPr/>
          <p:nvPr userDrawn="1"/>
        </p:nvSpPr>
        <p:spPr>
          <a:xfrm>
            <a:off x="0" y="6814800"/>
            <a:ext cx="12192000" cy="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DD901896-0E20-1C44-8933-316D482F1D75}"/>
              </a:ext>
            </a:extLst>
          </p:cNvPr>
          <p:cNvPicPr>
            <a:picLocks noChangeAspect="1"/>
          </p:cNvPicPr>
          <p:nvPr userDrawn="1"/>
        </p:nvPicPr>
        <p:blipFill>
          <a:blip r:embed="rId2"/>
          <a:stretch>
            <a:fillRect/>
          </a:stretch>
        </p:blipFill>
        <p:spPr>
          <a:xfrm>
            <a:off x="9541960" y="6434306"/>
            <a:ext cx="2008982" cy="147503"/>
          </a:xfrm>
          <a:prstGeom prst="rect">
            <a:avLst/>
          </a:prstGeom>
        </p:spPr>
      </p:pic>
      <p:sp>
        <p:nvSpPr>
          <p:cNvPr id="17" name="TextBox 16">
            <a:extLst>
              <a:ext uri="{FF2B5EF4-FFF2-40B4-BE49-F238E27FC236}">
                <a16:creationId xmlns:a16="http://schemas.microsoft.com/office/drawing/2014/main" id="{B4F71970-B880-471F-A09B-C6190E333CE0}"/>
              </a:ext>
            </a:extLst>
          </p:cNvPr>
          <p:cNvSpPr txBox="1"/>
          <p:nvPr userDrawn="1"/>
        </p:nvSpPr>
        <p:spPr>
          <a:xfrm>
            <a:off x="11684661" y="6323839"/>
            <a:ext cx="418293" cy="365125"/>
          </a:xfrm>
          <a:prstGeom prst="rect">
            <a:avLst/>
          </a:prstGeom>
          <a:noFill/>
        </p:spPr>
        <p:txBody>
          <a:bodyPr wrap="square" lIns="0" tIns="0" rIns="0" bIns="0" rtlCol="0" anchor="ctr">
            <a:noAutofit/>
          </a:bodyPr>
          <a:lstStyle/>
          <a:p>
            <a:pPr algn="ctr">
              <a:lnSpc>
                <a:spcPts val="1900"/>
              </a:lnSpc>
            </a:pPr>
            <a:fld id="{3B1C8337-508A-4A83-91C6-EF08720FD56C}" type="slidenum">
              <a:rPr lang="en-US" sz="1050" b="0" i="0" kern="1200" smtClean="0">
                <a:solidFill>
                  <a:schemeClr val="tx1">
                    <a:lumMod val="85000"/>
                    <a:lumOff val="15000"/>
                  </a:schemeClr>
                </a:solidFill>
                <a:latin typeface="Selawik" panose="020B0604020202020204" charset="0"/>
                <a:ea typeface="+mn-ea"/>
                <a:cs typeface="Source Sans Pro Light"/>
              </a:rPr>
              <a:pPr algn="ctr">
                <a:lnSpc>
                  <a:spcPts val="1900"/>
                </a:lnSpc>
              </a:pPr>
              <a:t>‹#›</a:t>
            </a:fld>
            <a:endParaRPr lang="en-US" sz="1050" b="0" i="0" kern="1200" dirty="0">
              <a:solidFill>
                <a:schemeClr val="tx1">
                  <a:lumMod val="85000"/>
                  <a:lumOff val="15000"/>
                </a:schemeClr>
              </a:solidFill>
              <a:latin typeface="Selawik" panose="020B0604020202020204" charset="0"/>
              <a:ea typeface="+mn-ea"/>
              <a:cs typeface="Source Sans Pro Light"/>
            </a:endParaRPr>
          </a:p>
        </p:txBody>
      </p:sp>
      <p:sp>
        <p:nvSpPr>
          <p:cNvPr id="20" name="Text Placeholder 8"/>
          <p:cNvSpPr>
            <a:spLocks noGrp="1"/>
          </p:cNvSpPr>
          <p:nvPr userDrawn="1">
            <p:ph type="body" sz="quarter" idx="10"/>
          </p:nvPr>
        </p:nvSpPr>
        <p:spPr>
          <a:xfrm>
            <a:off x="550863" y="1074538"/>
            <a:ext cx="11133798" cy="440348"/>
          </a:xfrm>
        </p:spPr>
        <p:txBody>
          <a:bodyPr>
            <a:normAutofit/>
          </a:bodyPr>
          <a:lstStyle>
            <a:lvl1pPr marL="0" indent="0">
              <a:lnSpc>
                <a:spcPct val="105000"/>
              </a:lnSpc>
              <a:spcBef>
                <a:spcPts val="0"/>
              </a:spcBef>
              <a:buNone/>
              <a:defRPr sz="1600">
                <a:solidFill>
                  <a:schemeClr val="tx1"/>
                </a:solidFill>
              </a:defRPr>
            </a:lvl1pPr>
          </a:lstStyle>
          <a:p>
            <a:pPr lvl="0"/>
            <a:r>
              <a:rPr lang="en-US" dirty="0"/>
              <a:t>Click to edit Master text styles</a:t>
            </a:r>
          </a:p>
        </p:txBody>
      </p:sp>
      <p:sp>
        <p:nvSpPr>
          <p:cNvPr id="10" name="Title 9"/>
          <p:cNvSpPr>
            <a:spLocks noGrp="1"/>
          </p:cNvSpPr>
          <p:nvPr userDrawn="1">
            <p:ph type="title"/>
          </p:nvPr>
        </p:nvSpPr>
        <p:spPr/>
        <p:txBody>
          <a:bodyPr/>
          <a:lstStyle/>
          <a:p>
            <a:r>
              <a:rPr lang="en-US"/>
              <a:t>Click to edit Master title style</a:t>
            </a:r>
          </a:p>
        </p:txBody>
      </p:sp>
    </p:spTree>
    <p:extLst>
      <p:ext uri="{BB962C8B-B14F-4D97-AF65-F5344CB8AC3E}">
        <p14:creationId xmlns:p14="http://schemas.microsoft.com/office/powerpoint/2010/main" val="1343608671"/>
      </p:ext>
    </p:extLst>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253D2C-6994-1A4B-B186-EB08A79B3DAA}"/>
              </a:ext>
            </a:extLst>
          </p:cNvPr>
          <p:cNvSpPr>
            <a:spLocks noGrp="1"/>
          </p:cNvSpPr>
          <p:nvPr>
            <p:ph type="title"/>
          </p:nvPr>
        </p:nvSpPr>
        <p:spPr>
          <a:xfrm>
            <a:off x="550863" y="426720"/>
            <a:ext cx="11090274" cy="554356"/>
          </a:xfrm>
          <a:prstGeom prst="rect">
            <a:avLst/>
          </a:prstGeom>
        </p:spPr>
        <p:txBody>
          <a:bodyPr vert="horz" lIns="0" tIns="45720" rIns="0" bIns="4572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BCF22706-D16B-A443-80FC-CC2BD4601B31}"/>
              </a:ext>
            </a:extLst>
          </p:cNvPr>
          <p:cNvSpPr>
            <a:spLocks noGrp="1"/>
          </p:cNvSpPr>
          <p:nvPr>
            <p:ph type="body" idx="1"/>
          </p:nvPr>
        </p:nvSpPr>
        <p:spPr>
          <a:xfrm>
            <a:off x="550863" y="1341439"/>
            <a:ext cx="11090274" cy="4824412"/>
          </a:xfrm>
          <a:prstGeom prst="rect">
            <a:avLst/>
          </a:prstGeom>
        </p:spPr>
        <p:txBody>
          <a:bodyPr vert="horz" lIns="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8158626"/>
      </p:ext>
    </p:extLst>
  </p:cSld>
  <p:clrMap bg1="lt1" tx1="dk1" bg2="lt2" tx2="dk2" accent1="accent1" accent2="accent2" accent3="accent3" accent4="accent4" accent5="accent5" accent6="accent6" hlink="hlink" folHlink="folHlink"/>
  <p:sldLayoutIdLst>
    <p:sldLayoutId id="2147483654" r:id="rId1"/>
    <p:sldLayoutId id="2147483666" r:id="rId2"/>
    <p:sldLayoutId id="2147483667" r:id="rId3"/>
    <p:sldLayoutId id="2147483668" r:id="rId4"/>
    <p:sldLayoutId id="2147483671" r:id="rId5"/>
    <p:sldLayoutId id="2147483656" r:id="rId6"/>
    <p:sldLayoutId id="2147483673" r:id="rId7"/>
    <p:sldLayoutId id="2147483669" r:id="rId8"/>
    <p:sldLayoutId id="2147483659" r:id="rId9"/>
    <p:sldLayoutId id="2147483658" r:id="rId10"/>
    <p:sldLayoutId id="2147483655" r:id="rId11"/>
    <p:sldLayoutId id="2147483665" r:id="rId12"/>
    <p:sldLayoutId id="2147483664" r:id="rId13"/>
    <p:sldLayoutId id="2147483674" r:id="rId14"/>
  </p:sldLayoutIdLst>
  <p:hf hdr="0" ftr="0" dt="0"/>
  <p:txStyles>
    <p:titleStyle>
      <a:lvl1pPr algn="l" defTabSz="914400" rtl="0" eaLnBrk="1" latinLnBrk="0" hangingPunct="1">
        <a:lnSpc>
          <a:spcPct val="90000"/>
        </a:lnSpc>
        <a:spcBef>
          <a:spcPct val="0"/>
        </a:spcBef>
        <a:buNone/>
        <a:defRPr lang="en-US" sz="3600" b="0" i="0" kern="1200" dirty="0">
          <a:solidFill>
            <a:schemeClr val="accent1"/>
          </a:solidFill>
          <a:latin typeface="Selawik Light" panose="020B0502040204020203" pitchFamily="34" charset="77"/>
          <a:ea typeface="Arial Unicode MS" panose="020B0604020202020204" pitchFamily="34" charset="-128"/>
          <a:cs typeface="Segoe UI Semilight" panose="020B04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2">
              <a:lumMod val="50000"/>
            </a:schemeClr>
          </a:solidFill>
          <a:latin typeface="Selawik Light" panose="020B0502040204020203" pitchFamily="34" charset="77"/>
          <a:ea typeface="Arial Unicode MS" panose="020B0604020202020204" pitchFamily="34" charset="-128"/>
          <a:cs typeface="Segoe UI Semilight" panose="020B04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lumMod val="50000"/>
            </a:schemeClr>
          </a:solidFill>
          <a:latin typeface="Selawik Light" panose="020B0502040204020203" pitchFamily="34" charset="77"/>
          <a:ea typeface="Arial Unicode MS" panose="020B0604020202020204" pitchFamily="34" charset="-128"/>
          <a:cs typeface="Segoe UI Semilight" panose="020B04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lumMod val="50000"/>
            </a:schemeClr>
          </a:solidFill>
          <a:latin typeface="Selawik Light" panose="020B0502040204020203" pitchFamily="34" charset="77"/>
          <a:ea typeface="Arial Unicode MS" panose="020B0604020202020204" pitchFamily="34" charset="-128"/>
          <a:cs typeface="Segoe UI Semilight" panose="020B04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lumMod val="50000"/>
            </a:schemeClr>
          </a:solidFill>
          <a:latin typeface="Selawik Light" panose="020B0502040204020203" pitchFamily="34" charset="77"/>
          <a:ea typeface="Arial Unicode MS" panose="020B0604020202020204" pitchFamily="34" charset="-128"/>
          <a:cs typeface="Segoe UI Semilight" panose="020B04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lumMod val="50000"/>
            </a:schemeClr>
          </a:solidFill>
          <a:latin typeface="Selawik Light" panose="020B0502040204020203" pitchFamily="34" charset="77"/>
          <a:ea typeface="Arial Unicode MS" panose="020B0604020202020204" pitchFamily="34" charset="-128"/>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orient="horz" pos="527" userDrawn="1">
          <p15:clr>
            <a:srgbClr val="F26B43"/>
          </p15:clr>
        </p15:guide>
        <p15:guide id="3" pos="7355" userDrawn="1">
          <p15:clr>
            <a:srgbClr val="F26B43"/>
          </p15:clr>
        </p15:guide>
        <p15:guide id="4" orient="horz" pos="618" userDrawn="1">
          <p15:clr>
            <a:srgbClr val="F26B43"/>
          </p15:clr>
        </p15:guide>
        <p15:guide id="5" orient="horz" pos="3884" userDrawn="1">
          <p15:clr>
            <a:srgbClr val="F26B43"/>
          </p15:clr>
        </p15:guide>
        <p15:guide id="7" pos="3840" userDrawn="1">
          <p15:clr>
            <a:srgbClr val="F26B43"/>
          </p15:clr>
        </p15:guide>
        <p15:guide id="8" orient="horz" pos="845" userDrawn="1">
          <p15:clr>
            <a:srgbClr val="F26B43"/>
          </p15:clr>
        </p15:guide>
        <p15:guide id="9"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aspirus.org/"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hyperlink" Target="https://www.aspirus.org/leadership"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hyperlink" Target="mailto:eclemens@heidrick.com"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hyperlink" Target="mailto:zlusk@heidrick.com" TargetMode="External"/><Relationship Id="rId4" Type="http://schemas.openxmlformats.org/officeDocument/2006/relationships/hyperlink" Target="mailto:mloiacano@heidric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2409AA0-78EB-3F43-ABA4-1D2CA212FD88}"/>
              </a:ext>
            </a:extLst>
          </p:cNvPr>
          <p:cNvSpPr/>
          <p:nvPr/>
        </p:nvSpPr>
        <p:spPr>
          <a:xfrm>
            <a:off x="1487489" y="4441775"/>
            <a:ext cx="648072" cy="267098"/>
          </a:xfrm>
          <a:prstGeom prst="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500" b="1" dirty="0">
                <a:latin typeface="Selawik" panose="020B0604020202020204" charset="0"/>
              </a:rPr>
              <a:t>2025 </a:t>
            </a:r>
          </a:p>
        </p:txBody>
      </p:sp>
      <p:sp>
        <p:nvSpPr>
          <p:cNvPr id="2" name="Text Placeholder 1"/>
          <p:cNvSpPr>
            <a:spLocks noGrp="1"/>
          </p:cNvSpPr>
          <p:nvPr>
            <p:ph type="body" sz="quarter" idx="12"/>
          </p:nvPr>
        </p:nvSpPr>
        <p:spPr/>
        <p:txBody>
          <a:bodyPr/>
          <a:lstStyle/>
          <a:p>
            <a:r>
              <a:rPr lang="en-US" dirty="0"/>
              <a:t>Vice President, IT Solutions and Services</a:t>
            </a:r>
          </a:p>
          <a:p>
            <a:r>
              <a:rPr lang="en-US" sz="3200" dirty="0"/>
              <a:t>Confidential Position Specification </a:t>
            </a:r>
          </a:p>
        </p:txBody>
      </p:sp>
      <p:pic>
        <p:nvPicPr>
          <p:cNvPr id="6" name="Image 10" descr="A picture containing graphic design, graphics, text, poster  Description automatically generated">
            <a:extLst>
              <a:ext uri="{FF2B5EF4-FFF2-40B4-BE49-F238E27FC236}">
                <a16:creationId xmlns:a16="http://schemas.microsoft.com/office/drawing/2014/main" id="{7430CD53-2851-4310-85F1-2797DFA5B292}"/>
              </a:ext>
            </a:extLst>
          </p:cNvPr>
          <p:cNvPicPr>
            <a:picLocks noGrp="1"/>
          </p:cNvPicPr>
          <p:nvPr>
            <p:ph type="pic" sz="quarter" idx="4294967295"/>
          </p:nvPr>
        </p:nvPicPr>
        <p:blipFill rotWithShape="1">
          <a:blip r:embed="rId2" cstate="print"/>
          <a:srcRect l="-41897" r="-41897"/>
          <a:stretch/>
        </p:blipFill>
        <p:spPr>
          <a:xfrm>
            <a:off x="8940799" y="995362"/>
            <a:ext cx="2194560" cy="914400"/>
          </a:xfrm>
          <a:prstGeom prst="rect">
            <a:avLst/>
          </a:prstGeom>
        </p:spPr>
      </p:pic>
    </p:spTree>
    <p:extLst>
      <p:ext uri="{BB962C8B-B14F-4D97-AF65-F5344CB8AC3E}">
        <p14:creationId xmlns:p14="http://schemas.microsoft.com/office/powerpoint/2010/main" val="4271699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Company Overview</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20116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470090111"/>
              </p:ext>
            </p:extLst>
          </p:nvPr>
        </p:nvGraphicFramePr>
        <p:xfrm>
          <a:off x="2862376" y="2301592"/>
          <a:ext cx="8778240" cy="2927608"/>
        </p:xfrm>
        <a:graphic>
          <a:graphicData uri="http://schemas.openxmlformats.org/drawingml/2006/table">
            <a:tbl>
              <a:tblPr firstRow="1" bandRow="1">
                <a:tableStyleId>{2D5ABB26-0587-4C30-8999-92F81FD0307C}</a:tableStyleId>
              </a:tblPr>
              <a:tblGrid>
                <a:gridCol w="246888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0">
                <a:tc>
                  <a:txBody>
                    <a:bodyPr/>
                    <a:lstStyle/>
                    <a:p>
                      <a:pPr marL="0" indent="0">
                        <a:lnSpc>
                          <a:spcPct val="105000"/>
                        </a:lnSpc>
                        <a:spcBef>
                          <a:spcPts val="0"/>
                        </a:spcBef>
                        <a:spcAft>
                          <a:spcPts val="0"/>
                        </a:spcAft>
                        <a:buClr>
                          <a:schemeClr val="accent4"/>
                        </a:buClr>
                        <a:buFont typeface="Selawik Light" panose="020B0502040204020203" pitchFamily="34" charset="0"/>
                        <a:buNone/>
                      </a:pPr>
                      <a:r>
                        <a:rPr lang="en-US" sz="1200" dirty="0">
                          <a:solidFill>
                            <a:schemeClr val="tx1"/>
                          </a:solidFill>
                          <a:latin typeface="Selawik" panose="020B0502040204020203" pitchFamily="34" charset="0"/>
                          <a:ea typeface="Source Sans Pro Light" panose="020B0403030403020204" pitchFamily="34" charset="0"/>
                          <a:cs typeface="Verdana"/>
                        </a:rPr>
                        <a:t>Organization</a:t>
                      </a:r>
                      <a:endParaRPr sz="1200" dirty="0">
                        <a:solidFill>
                          <a:schemeClr val="tx1"/>
                        </a:solidFill>
                        <a:latin typeface="Selawik" panose="020B0502040204020203" pitchFamily="34" charset="0"/>
                        <a:ea typeface="Source Sans Pro Light" panose="020B0403030403020204" pitchFamily="34" charset="0"/>
                        <a:cs typeface="Verdana"/>
                      </a:endParaRP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0"/>
                        </a:spcBef>
                        <a:spcAft>
                          <a:spcPts val="0"/>
                        </a:spcAft>
                      </a:pPr>
                      <a:r>
                        <a:rPr lang="en-US" sz="1200" b="0" dirty="0">
                          <a:solidFill>
                            <a:schemeClr val="tx1"/>
                          </a:solidFill>
                          <a:effectLst/>
                          <a:latin typeface="Selawik Light" panose="020B0604020202020204" charset="0"/>
                          <a:ea typeface="Source Sans Pro Light" panose="020B0403030403020204" pitchFamily="34" charset="0"/>
                          <a:cs typeface="Selawik Light"/>
                        </a:rPr>
                        <a:t>Aspirus, Inc</a:t>
                      </a:r>
                      <a:endParaRPr lang="en-US" sz="1200" b="0" dirty="0">
                        <a:solidFill>
                          <a:schemeClr val="tx1"/>
                        </a:solidFill>
                        <a:effectLst/>
                        <a:latin typeface="Selawik Light" panose="020B0604020202020204" charset="0"/>
                        <a:ea typeface="Source Sans Pro Light" panose="020B0403030403020204" pitchFamily="34" charset="0"/>
                        <a:cs typeface="Source Sans Pro" panose="020B0703030403020204" pitchFamily="34" charset="0"/>
                      </a:endParaRPr>
                    </a:p>
                  </a:txBody>
                  <a:tcPr marL="0" marR="73025">
                    <a:lnL>
                      <a:noFill/>
                    </a:lnL>
                    <a:lnR w="12700" cap="flat" cmpd="sng" algn="ctr">
                      <a:noFill/>
                      <a:prstDash val="solid"/>
                      <a:round/>
                      <a:headEnd type="none" w="med" len="med"/>
                      <a:tailEnd type="none" w="med" len="med"/>
                    </a:lnR>
                    <a:lnT w="12700">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marL="0" indent="0">
                        <a:lnSpc>
                          <a:spcPct val="105000"/>
                        </a:lnSpc>
                        <a:spcBef>
                          <a:spcPts val="0"/>
                        </a:spcBef>
                        <a:spcAft>
                          <a:spcPts val="0"/>
                        </a:spcAft>
                        <a:buClr>
                          <a:schemeClr val="accent4"/>
                        </a:buClr>
                        <a:buFont typeface="Selawik Light" panose="020B0502040204020203" pitchFamily="34" charset="0"/>
                        <a:buNone/>
                      </a:pPr>
                      <a:r>
                        <a:rPr lang="en-US" sz="1200" dirty="0">
                          <a:solidFill>
                            <a:schemeClr val="tx1"/>
                          </a:solidFill>
                          <a:latin typeface="Selawik" panose="020B0502040204020203" pitchFamily="34" charset="0"/>
                          <a:ea typeface="Source Sans Pro Light" panose="020B0403030403020204" pitchFamily="34" charset="0"/>
                          <a:cs typeface="Verdana"/>
                        </a:rPr>
                        <a:t>Purpose</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0"/>
                        </a:spcBef>
                        <a:spcAft>
                          <a:spcPts val="0"/>
                        </a:spcAft>
                      </a:pPr>
                      <a:r>
                        <a:rPr lang="en-US" sz="1200" b="1" dirty="0">
                          <a:solidFill>
                            <a:schemeClr val="tx1"/>
                          </a:solidFill>
                          <a:effectLst/>
                          <a:latin typeface="Selawik Light" panose="020B0604020202020204" charset="0"/>
                          <a:ea typeface="Source Sans Pro Light" panose="020B0403030403020204" pitchFamily="34" charset="0"/>
                          <a:cs typeface="Selawik Light"/>
                        </a:rPr>
                        <a:t>The Aspirus Mission</a:t>
                      </a:r>
                    </a:p>
                    <a:p>
                      <a:pPr marL="91440" marR="0">
                        <a:lnSpc>
                          <a:spcPct val="105000"/>
                        </a:lnSpc>
                        <a:spcBef>
                          <a:spcPts val="0"/>
                        </a:spcBef>
                        <a:spcAft>
                          <a:spcPts val="0"/>
                        </a:spcAft>
                      </a:pPr>
                      <a:r>
                        <a:rPr lang="en-US" sz="1200" b="0" dirty="0">
                          <a:solidFill>
                            <a:schemeClr val="tx1"/>
                          </a:solidFill>
                          <a:effectLst/>
                          <a:latin typeface="Selawik Light" panose="020B0604020202020204" charset="0"/>
                          <a:ea typeface="Source Sans Pro Light" panose="020B0403030403020204" pitchFamily="34" charset="0"/>
                          <a:cs typeface="Selawik Light"/>
                        </a:rPr>
                        <a:t>Aspirus' heals people, promotes health and strengthen communities.</a:t>
                      </a:r>
                    </a:p>
                    <a:p>
                      <a:pPr marL="91440" marR="0">
                        <a:lnSpc>
                          <a:spcPct val="105000"/>
                        </a:lnSpc>
                        <a:spcBef>
                          <a:spcPts val="0"/>
                        </a:spcBef>
                        <a:spcAft>
                          <a:spcPts val="0"/>
                        </a:spcAft>
                      </a:pPr>
                      <a:r>
                        <a:rPr lang="en-US" sz="1200" b="1" dirty="0">
                          <a:solidFill>
                            <a:schemeClr val="tx1"/>
                          </a:solidFill>
                          <a:effectLst/>
                          <a:latin typeface="Selawik Light" panose="020B0604020202020204" charset="0"/>
                          <a:ea typeface="Source Sans Pro Light" panose="020B0403030403020204" pitchFamily="34" charset="0"/>
                          <a:cs typeface="Selawik Light"/>
                        </a:rPr>
                        <a:t>The Aspirus Vision</a:t>
                      </a:r>
                    </a:p>
                    <a:p>
                      <a:pPr marL="91440" marR="0">
                        <a:lnSpc>
                          <a:spcPct val="105000"/>
                        </a:lnSpc>
                        <a:spcBef>
                          <a:spcPts val="0"/>
                        </a:spcBef>
                        <a:spcAft>
                          <a:spcPts val="0"/>
                        </a:spcAft>
                      </a:pPr>
                      <a:r>
                        <a:rPr lang="en-US" sz="1200" b="0" dirty="0">
                          <a:solidFill>
                            <a:schemeClr val="tx1"/>
                          </a:solidFill>
                          <a:effectLst/>
                          <a:latin typeface="Selawik Light" panose="020B0604020202020204" charset="0"/>
                          <a:ea typeface="Source Sans Pro Light" panose="020B0403030403020204" pitchFamily="34" charset="0"/>
                          <a:cs typeface="Selawik Light"/>
                        </a:rPr>
                        <a:t>Aspirus is a catalyst for creating healthy, thriving communities, trusted and engaged above all others.</a:t>
                      </a: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Revenues</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0"/>
                        </a:spcBef>
                        <a:spcAft>
                          <a:spcPts val="0"/>
                        </a:spcAft>
                      </a:pPr>
                      <a:r>
                        <a:rPr lang="en-US" sz="1200" b="0" dirty="0">
                          <a:solidFill>
                            <a:schemeClr val="tx1"/>
                          </a:solidFill>
                          <a:effectLst/>
                          <a:latin typeface="Selawik Light" panose="020B0604020202020204" charset="0"/>
                          <a:ea typeface="Source Sans Pro Light" panose="020B0403030403020204" pitchFamily="34" charset="0"/>
                          <a:cs typeface="Selawik Light"/>
                        </a:rPr>
                        <a:t>$2.9B</a:t>
                      </a:r>
                      <a:endParaRPr lang="en-US" sz="1200" b="0" dirty="0">
                        <a:solidFill>
                          <a:schemeClr val="tx1"/>
                        </a:solidFill>
                        <a:effectLst/>
                        <a:latin typeface="Selawik Light" panose="020B0604020202020204" charset="0"/>
                        <a:ea typeface="Source Sans Pro Light" panose="020B0403030403020204" pitchFamily="34" charset="0"/>
                        <a:cs typeface="Source Sans Pro" panose="020B0703030403020204" pitchFamily="34" charset="0"/>
                      </a:endParaRP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Ownership</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0"/>
                        </a:spcBef>
                        <a:spcAft>
                          <a:spcPts val="0"/>
                        </a:spcAft>
                      </a:pPr>
                      <a:r>
                        <a:rPr lang="en-US" sz="1200" b="0" dirty="0">
                          <a:solidFill>
                            <a:schemeClr val="tx1"/>
                          </a:solidFill>
                          <a:effectLst/>
                          <a:latin typeface="Selawik Light" panose="020B0604020202020204" charset="0"/>
                          <a:ea typeface="Source Sans Pro Light" panose="020B0403030403020204" pitchFamily="34" charset="0"/>
                          <a:cs typeface="Selawik Light"/>
                        </a:rPr>
                        <a:t>Non-profit</a:t>
                      </a:r>
                      <a:endParaRPr lang="en-US" sz="1200" b="0" dirty="0">
                        <a:solidFill>
                          <a:schemeClr val="tx1"/>
                        </a:solidFill>
                        <a:effectLst/>
                        <a:latin typeface="Selawik Light" panose="020B0604020202020204" charset="0"/>
                        <a:ea typeface="Source Sans Pro Light" panose="020B0403030403020204" pitchFamily="34" charset="0"/>
                        <a:cs typeface="Source Sans Pro" panose="020B0703030403020204" pitchFamily="34" charset="0"/>
                      </a:endParaRP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Employees</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0"/>
                        </a:spcBef>
                        <a:spcAft>
                          <a:spcPts val="0"/>
                        </a:spcAft>
                      </a:pPr>
                      <a:r>
                        <a:rPr lang="en-US" sz="1200" b="0" dirty="0">
                          <a:solidFill>
                            <a:schemeClr val="tx1"/>
                          </a:solidFill>
                          <a:effectLst/>
                          <a:latin typeface="Selawik Light" panose="020B0604020202020204" charset="0"/>
                          <a:ea typeface="Source Sans Pro Light" panose="020B0403030403020204" pitchFamily="34" charset="0"/>
                          <a:cs typeface="Selawik Light"/>
                        </a:rPr>
                        <a:t>14,000 employees</a:t>
                      </a:r>
                      <a:endParaRPr lang="en-US" sz="1200" b="0" dirty="0">
                        <a:solidFill>
                          <a:schemeClr val="tx1"/>
                        </a:solidFill>
                        <a:effectLst/>
                        <a:latin typeface="Selawik Light" panose="020B0604020202020204" charset="0"/>
                        <a:ea typeface="Source Sans Pro Light" panose="020B0403030403020204" pitchFamily="34" charset="0"/>
                        <a:cs typeface="Source Sans Pro" panose="020B0703030403020204" pitchFamily="34" charset="0"/>
                      </a:endParaRP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Organization</a:t>
                      </a:r>
                      <a:r>
                        <a:rPr lang="en-US" sz="1200" baseline="0" dirty="0">
                          <a:solidFill>
                            <a:schemeClr val="tx1"/>
                          </a:solidFill>
                          <a:latin typeface="Selawik" panose="020B0502040204020203" pitchFamily="34" charset="0"/>
                          <a:ea typeface="Source Sans Pro Light" panose="020B0403030403020204" pitchFamily="34" charset="0"/>
                          <a:cs typeface="Verdana"/>
                        </a:rPr>
                        <a:t> Location</a:t>
                      </a:r>
                      <a:endParaRPr lang="en-US" sz="1200" dirty="0">
                        <a:solidFill>
                          <a:schemeClr val="tx1"/>
                        </a:solidFill>
                        <a:latin typeface="Selawik" panose="020B0502040204020203" pitchFamily="34" charset="0"/>
                        <a:ea typeface="Source Sans Pro Light" panose="020B0403030403020204" pitchFamily="34" charset="0"/>
                        <a:cs typeface="Verdana"/>
                      </a:endParaRP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0"/>
                        </a:spcBef>
                        <a:spcAft>
                          <a:spcPts val="0"/>
                        </a:spcAft>
                      </a:pPr>
                      <a:r>
                        <a:rPr lang="en-US" sz="1200" b="0" dirty="0">
                          <a:solidFill>
                            <a:schemeClr val="tx1"/>
                          </a:solidFill>
                          <a:effectLst/>
                          <a:latin typeface="Selawik Light" panose="020B0604020202020204" charset="0"/>
                          <a:ea typeface="Source Sans Pro Light" panose="020B0403030403020204" pitchFamily="34" charset="0"/>
                          <a:cs typeface="Selawik Light"/>
                        </a:rPr>
                        <a:t>Wausau, Wisconsin</a:t>
                      </a:r>
                      <a:endParaRPr lang="en-US" sz="1200" b="0" dirty="0">
                        <a:solidFill>
                          <a:schemeClr val="tx1"/>
                        </a:solidFill>
                        <a:effectLst/>
                        <a:latin typeface="Selawik Light" panose="020B0604020202020204" charset="0"/>
                        <a:ea typeface="Source Sans Pro Light" panose="020B0403030403020204" pitchFamily="34" charset="0"/>
                        <a:cs typeface="Source Sans Pro" panose="020B0703030403020204" pitchFamily="34" charset="0"/>
                      </a:endParaRP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Website</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0"/>
                        </a:spcBef>
                        <a:spcAft>
                          <a:spcPts val="0"/>
                        </a:spcAft>
                      </a:pPr>
                      <a:r>
                        <a:rPr lang="en-US" sz="1200" b="0" dirty="0">
                          <a:solidFill>
                            <a:schemeClr val="tx1"/>
                          </a:solidFill>
                          <a:effectLst/>
                          <a:latin typeface="Selawik Light" panose="020B0604020202020204" charset="0"/>
                          <a:ea typeface="Source Sans Pro Light" panose="020B0403030403020204" pitchFamily="34" charset="0"/>
                          <a:cs typeface="Selawik Light"/>
                          <a:hlinkClick r:id="rId3"/>
                        </a:rPr>
                        <a:t>https://www.aspirus.org/</a:t>
                      </a:r>
                      <a:r>
                        <a:rPr lang="en-US" sz="1200" b="0" dirty="0">
                          <a:solidFill>
                            <a:schemeClr val="tx1"/>
                          </a:solidFill>
                          <a:effectLst/>
                          <a:latin typeface="Selawik Light" panose="020B0604020202020204" charset="0"/>
                          <a:ea typeface="Source Sans Pro Light" panose="020B0403030403020204" pitchFamily="34" charset="0"/>
                          <a:cs typeface="Selawik Light"/>
                        </a:rPr>
                        <a:t> </a:t>
                      </a:r>
                      <a:endParaRPr lang="en-US" sz="1200" b="0" dirty="0">
                        <a:solidFill>
                          <a:schemeClr val="tx1"/>
                        </a:solidFill>
                        <a:effectLst/>
                        <a:latin typeface="Selawik Light" panose="020B0604020202020204" charset="0"/>
                        <a:ea typeface="Source Sans Pro Light" panose="020B0403030403020204" pitchFamily="34" charset="0"/>
                        <a:cs typeface="Source Sans Pro" panose="020B0703030403020204" pitchFamily="34" charset="0"/>
                      </a:endParaRP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Leadership</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0"/>
                        </a:spcBef>
                        <a:spcAft>
                          <a:spcPts val="0"/>
                        </a:spcAft>
                      </a:pPr>
                      <a:r>
                        <a:rPr lang="en-US" sz="1200" b="0" dirty="0">
                          <a:solidFill>
                            <a:schemeClr val="tx1"/>
                          </a:solidFill>
                          <a:effectLst/>
                          <a:latin typeface="Selawik Light" panose="020B0604020202020204" charset="0"/>
                          <a:ea typeface="Source Sans Pro Light" panose="020B0403030403020204" pitchFamily="34" charset="0"/>
                          <a:cs typeface="Source Sans Pro" panose="020B0703030403020204" pitchFamily="34" charset="0"/>
                          <a:hlinkClick r:id="rId4"/>
                        </a:rPr>
                        <a:t>https://www.aspirus.org/leadership</a:t>
                      </a:r>
                      <a:r>
                        <a:rPr lang="en-US" sz="1200" b="0" dirty="0">
                          <a:solidFill>
                            <a:schemeClr val="tx1"/>
                          </a:solidFill>
                          <a:effectLst/>
                          <a:latin typeface="Selawik Light" panose="020B0604020202020204" charset="0"/>
                          <a:ea typeface="Source Sans Pro Light" panose="020B0403030403020204" pitchFamily="34" charset="0"/>
                          <a:cs typeface="Source Sans Pro" panose="020B0703030403020204" pitchFamily="34" charset="0"/>
                        </a:rPr>
                        <a:t> </a:t>
                      </a: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2682409"/>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3" name="Group 2"/>
          <p:cNvGrpSpPr/>
          <p:nvPr/>
        </p:nvGrpSpPr>
        <p:grpSpPr>
          <a:xfrm>
            <a:off x="2210422" y="1916832"/>
            <a:ext cx="501202" cy="501202"/>
            <a:chOff x="2210422" y="1916832"/>
            <a:chExt cx="501202" cy="501202"/>
          </a:xfrm>
        </p:grpSpPr>
        <p:sp>
          <p:nvSpPr>
            <p:cNvPr id="34" name="Oval 33"/>
            <p:cNvSpPr/>
            <p:nvPr/>
          </p:nvSpPr>
          <p:spPr>
            <a:xfrm>
              <a:off x="2210422" y="1916832"/>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grpSp>
          <p:nvGrpSpPr>
            <p:cNvPr id="35" name="Group 34"/>
            <p:cNvGrpSpPr/>
            <p:nvPr/>
          </p:nvGrpSpPr>
          <p:grpSpPr>
            <a:xfrm>
              <a:off x="2320395" y="2009378"/>
              <a:ext cx="281257" cy="292644"/>
              <a:chOff x="-1248816" y="2555479"/>
              <a:chExt cx="708405" cy="737086"/>
            </a:xfrm>
          </p:grpSpPr>
          <p:sp>
            <p:nvSpPr>
              <p:cNvPr id="37" name="Freeform 47"/>
              <p:cNvSpPr>
                <a:spLocks noEditPoints="1"/>
              </p:cNvSpPr>
              <p:nvPr/>
            </p:nvSpPr>
            <p:spPr bwMode="auto">
              <a:xfrm>
                <a:off x="-1248816" y="2555479"/>
                <a:ext cx="708405" cy="255255"/>
              </a:xfrm>
              <a:custGeom>
                <a:avLst/>
                <a:gdLst>
                  <a:gd name="T0" fmla="*/ 124 w 248"/>
                  <a:gd name="T1" fmla="*/ 89 h 89"/>
                  <a:gd name="T2" fmla="*/ 12 w 248"/>
                  <a:gd name="T3" fmla="*/ 89 h 89"/>
                  <a:gd name="T4" fmla="*/ 1 w 248"/>
                  <a:gd name="T5" fmla="*/ 82 h 89"/>
                  <a:gd name="T6" fmla="*/ 7 w 248"/>
                  <a:gd name="T7" fmla="*/ 70 h 89"/>
                  <a:gd name="T8" fmla="*/ 118 w 248"/>
                  <a:gd name="T9" fmla="*/ 3 h 89"/>
                  <a:gd name="T10" fmla="*/ 130 w 248"/>
                  <a:gd name="T11" fmla="*/ 3 h 89"/>
                  <a:gd name="T12" fmla="*/ 239 w 248"/>
                  <a:gd name="T13" fmla="*/ 69 h 89"/>
                  <a:gd name="T14" fmla="*/ 242 w 248"/>
                  <a:gd name="T15" fmla="*/ 71 h 89"/>
                  <a:gd name="T16" fmla="*/ 247 w 248"/>
                  <a:gd name="T17" fmla="*/ 82 h 89"/>
                  <a:gd name="T18" fmla="*/ 238 w 248"/>
                  <a:gd name="T19" fmla="*/ 89 h 89"/>
                  <a:gd name="T20" fmla="*/ 124 w 248"/>
                  <a:gd name="T21" fmla="*/ 89 h 89"/>
                  <a:gd name="T22" fmla="*/ 146 w 248"/>
                  <a:gd name="T23" fmla="*/ 55 h 89"/>
                  <a:gd name="T24" fmla="*/ 124 w 248"/>
                  <a:gd name="T25" fmla="*/ 33 h 89"/>
                  <a:gd name="T26" fmla="*/ 103 w 248"/>
                  <a:gd name="T27" fmla="*/ 55 h 89"/>
                  <a:gd name="T28" fmla="*/ 124 w 248"/>
                  <a:gd name="T29" fmla="*/ 76 h 89"/>
                  <a:gd name="T30" fmla="*/ 146 w 248"/>
                  <a:gd name="T31" fmla="*/ 5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89">
                    <a:moveTo>
                      <a:pt x="124" y="89"/>
                    </a:moveTo>
                    <a:cubicBezTo>
                      <a:pt x="87" y="89"/>
                      <a:pt x="49" y="89"/>
                      <a:pt x="12" y="89"/>
                    </a:cubicBezTo>
                    <a:cubicBezTo>
                      <a:pt x="6" y="89"/>
                      <a:pt x="2" y="87"/>
                      <a:pt x="1" y="82"/>
                    </a:cubicBezTo>
                    <a:cubicBezTo>
                      <a:pt x="0" y="77"/>
                      <a:pt x="2" y="73"/>
                      <a:pt x="7" y="70"/>
                    </a:cubicBezTo>
                    <a:cubicBezTo>
                      <a:pt x="44" y="48"/>
                      <a:pt x="81" y="25"/>
                      <a:pt x="118" y="3"/>
                    </a:cubicBezTo>
                    <a:cubicBezTo>
                      <a:pt x="122" y="0"/>
                      <a:pt x="126" y="0"/>
                      <a:pt x="130" y="3"/>
                    </a:cubicBezTo>
                    <a:cubicBezTo>
                      <a:pt x="166" y="25"/>
                      <a:pt x="202" y="47"/>
                      <a:pt x="239" y="69"/>
                    </a:cubicBezTo>
                    <a:cubicBezTo>
                      <a:pt x="240" y="69"/>
                      <a:pt x="241" y="70"/>
                      <a:pt x="242" y="71"/>
                    </a:cubicBezTo>
                    <a:cubicBezTo>
                      <a:pt x="247" y="73"/>
                      <a:pt x="248" y="77"/>
                      <a:pt x="247" y="82"/>
                    </a:cubicBezTo>
                    <a:cubicBezTo>
                      <a:pt x="246" y="86"/>
                      <a:pt x="243" y="89"/>
                      <a:pt x="238" y="89"/>
                    </a:cubicBezTo>
                    <a:cubicBezTo>
                      <a:pt x="200" y="89"/>
                      <a:pt x="162" y="89"/>
                      <a:pt x="124" y="89"/>
                    </a:cubicBezTo>
                    <a:close/>
                    <a:moveTo>
                      <a:pt x="146" y="55"/>
                    </a:moveTo>
                    <a:cubicBezTo>
                      <a:pt x="145" y="44"/>
                      <a:pt x="137" y="34"/>
                      <a:pt x="124" y="33"/>
                    </a:cubicBezTo>
                    <a:cubicBezTo>
                      <a:pt x="112" y="33"/>
                      <a:pt x="103" y="43"/>
                      <a:pt x="103" y="55"/>
                    </a:cubicBezTo>
                    <a:cubicBezTo>
                      <a:pt x="103" y="66"/>
                      <a:pt x="112" y="76"/>
                      <a:pt x="124" y="76"/>
                    </a:cubicBezTo>
                    <a:cubicBezTo>
                      <a:pt x="137" y="76"/>
                      <a:pt x="145" y="66"/>
                      <a:pt x="146" y="55"/>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8" name="Freeform 48"/>
              <p:cNvSpPr>
                <a:spLocks/>
              </p:cNvSpPr>
              <p:nvPr/>
            </p:nvSpPr>
            <p:spPr bwMode="auto">
              <a:xfrm>
                <a:off x="-1248816" y="3152031"/>
                <a:ext cx="708405" cy="140534"/>
              </a:xfrm>
              <a:custGeom>
                <a:avLst/>
                <a:gdLst>
                  <a:gd name="T0" fmla="*/ 21 w 248"/>
                  <a:gd name="T1" fmla="*/ 19 h 49"/>
                  <a:gd name="T2" fmla="*/ 21 w 248"/>
                  <a:gd name="T3" fmla="*/ 0 h 49"/>
                  <a:gd name="T4" fmla="*/ 228 w 248"/>
                  <a:gd name="T5" fmla="*/ 0 h 49"/>
                  <a:gd name="T6" fmla="*/ 228 w 248"/>
                  <a:gd name="T7" fmla="*/ 3 h 49"/>
                  <a:gd name="T8" fmla="*/ 228 w 248"/>
                  <a:gd name="T9" fmla="*/ 17 h 49"/>
                  <a:gd name="T10" fmla="*/ 230 w 248"/>
                  <a:gd name="T11" fmla="*/ 19 h 49"/>
                  <a:gd name="T12" fmla="*/ 238 w 248"/>
                  <a:gd name="T13" fmla="*/ 19 h 49"/>
                  <a:gd name="T14" fmla="*/ 248 w 248"/>
                  <a:gd name="T15" fmla="*/ 29 h 49"/>
                  <a:gd name="T16" fmla="*/ 248 w 248"/>
                  <a:gd name="T17" fmla="*/ 39 h 49"/>
                  <a:gd name="T18" fmla="*/ 238 w 248"/>
                  <a:gd name="T19" fmla="*/ 49 h 49"/>
                  <a:gd name="T20" fmla="*/ 236 w 248"/>
                  <a:gd name="T21" fmla="*/ 49 h 49"/>
                  <a:gd name="T22" fmla="*/ 13 w 248"/>
                  <a:gd name="T23" fmla="*/ 49 h 49"/>
                  <a:gd name="T24" fmla="*/ 1 w 248"/>
                  <a:gd name="T25" fmla="*/ 37 h 49"/>
                  <a:gd name="T26" fmla="*/ 1 w 248"/>
                  <a:gd name="T27" fmla="*/ 30 h 49"/>
                  <a:gd name="T28" fmla="*/ 11 w 248"/>
                  <a:gd name="T29" fmla="*/ 19 h 49"/>
                  <a:gd name="T30" fmla="*/ 21 w 248"/>
                  <a:gd name="T31"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49">
                    <a:moveTo>
                      <a:pt x="21" y="19"/>
                    </a:moveTo>
                    <a:cubicBezTo>
                      <a:pt x="21" y="13"/>
                      <a:pt x="21" y="6"/>
                      <a:pt x="21" y="0"/>
                    </a:cubicBezTo>
                    <a:cubicBezTo>
                      <a:pt x="90" y="0"/>
                      <a:pt x="159" y="0"/>
                      <a:pt x="228" y="0"/>
                    </a:cubicBezTo>
                    <a:cubicBezTo>
                      <a:pt x="228" y="1"/>
                      <a:pt x="228" y="2"/>
                      <a:pt x="228" y="3"/>
                    </a:cubicBezTo>
                    <a:cubicBezTo>
                      <a:pt x="228" y="8"/>
                      <a:pt x="228" y="12"/>
                      <a:pt x="228" y="17"/>
                    </a:cubicBezTo>
                    <a:cubicBezTo>
                      <a:pt x="228" y="19"/>
                      <a:pt x="229" y="20"/>
                      <a:pt x="230" y="19"/>
                    </a:cubicBezTo>
                    <a:cubicBezTo>
                      <a:pt x="233" y="19"/>
                      <a:pt x="236" y="19"/>
                      <a:pt x="238" y="19"/>
                    </a:cubicBezTo>
                    <a:cubicBezTo>
                      <a:pt x="244" y="20"/>
                      <a:pt x="247" y="24"/>
                      <a:pt x="248" y="29"/>
                    </a:cubicBezTo>
                    <a:cubicBezTo>
                      <a:pt x="248" y="32"/>
                      <a:pt x="248" y="36"/>
                      <a:pt x="248" y="39"/>
                    </a:cubicBezTo>
                    <a:cubicBezTo>
                      <a:pt x="247" y="45"/>
                      <a:pt x="243" y="48"/>
                      <a:pt x="238" y="49"/>
                    </a:cubicBezTo>
                    <a:cubicBezTo>
                      <a:pt x="237" y="49"/>
                      <a:pt x="236" y="49"/>
                      <a:pt x="236" y="49"/>
                    </a:cubicBezTo>
                    <a:cubicBezTo>
                      <a:pt x="161" y="49"/>
                      <a:pt x="87" y="49"/>
                      <a:pt x="13" y="49"/>
                    </a:cubicBezTo>
                    <a:cubicBezTo>
                      <a:pt x="4" y="49"/>
                      <a:pt x="0" y="43"/>
                      <a:pt x="1" y="37"/>
                    </a:cubicBezTo>
                    <a:cubicBezTo>
                      <a:pt x="1" y="34"/>
                      <a:pt x="1" y="32"/>
                      <a:pt x="1" y="30"/>
                    </a:cubicBezTo>
                    <a:cubicBezTo>
                      <a:pt x="1" y="23"/>
                      <a:pt x="5" y="20"/>
                      <a:pt x="11" y="19"/>
                    </a:cubicBezTo>
                    <a:cubicBezTo>
                      <a:pt x="14" y="19"/>
                      <a:pt x="17" y="19"/>
                      <a:pt x="21" y="19"/>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9" name="Freeform 49"/>
              <p:cNvSpPr>
                <a:spLocks/>
              </p:cNvSpPr>
              <p:nvPr/>
            </p:nvSpPr>
            <p:spPr bwMode="auto">
              <a:xfrm>
                <a:off x="-880273" y="2839415"/>
                <a:ext cx="143402" cy="281067"/>
              </a:xfrm>
              <a:custGeom>
                <a:avLst/>
                <a:gdLst>
                  <a:gd name="T0" fmla="*/ 10 w 50"/>
                  <a:gd name="T1" fmla="*/ 98 h 98"/>
                  <a:gd name="T2" fmla="*/ 10 w 50"/>
                  <a:gd name="T3" fmla="*/ 20 h 98"/>
                  <a:gd name="T4" fmla="*/ 5 w 50"/>
                  <a:gd name="T5" fmla="*/ 18 h 98"/>
                  <a:gd name="T6" fmla="*/ 0 w 50"/>
                  <a:gd name="T7" fmla="*/ 12 h 98"/>
                  <a:gd name="T8" fmla="*/ 0 w 50"/>
                  <a:gd name="T9" fmla="*/ 0 h 98"/>
                  <a:gd name="T10" fmla="*/ 49 w 50"/>
                  <a:gd name="T11" fmla="*/ 0 h 98"/>
                  <a:gd name="T12" fmla="*/ 49 w 50"/>
                  <a:gd name="T13" fmla="*/ 12 h 98"/>
                  <a:gd name="T14" fmla="*/ 40 w 50"/>
                  <a:gd name="T15" fmla="*/ 20 h 98"/>
                  <a:gd name="T16" fmla="*/ 40 w 50"/>
                  <a:gd name="T17" fmla="*/ 98 h 98"/>
                  <a:gd name="T18" fmla="*/ 10 w 50"/>
                  <a:gd name="T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10" y="98"/>
                    </a:moveTo>
                    <a:cubicBezTo>
                      <a:pt x="10" y="72"/>
                      <a:pt x="10" y="46"/>
                      <a:pt x="10" y="20"/>
                    </a:cubicBezTo>
                    <a:cubicBezTo>
                      <a:pt x="8" y="20"/>
                      <a:pt x="6" y="19"/>
                      <a:pt x="5" y="18"/>
                    </a:cubicBezTo>
                    <a:cubicBezTo>
                      <a:pt x="2" y="17"/>
                      <a:pt x="0" y="15"/>
                      <a:pt x="0" y="12"/>
                    </a:cubicBezTo>
                    <a:cubicBezTo>
                      <a:pt x="0" y="8"/>
                      <a:pt x="0" y="4"/>
                      <a:pt x="0" y="0"/>
                    </a:cubicBezTo>
                    <a:cubicBezTo>
                      <a:pt x="17" y="0"/>
                      <a:pt x="33" y="0"/>
                      <a:pt x="49" y="0"/>
                    </a:cubicBezTo>
                    <a:cubicBezTo>
                      <a:pt x="49" y="4"/>
                      <a:pt x="50" y="9"/>
                      <a:pt x="49" y="12"/>
                    </a:cubicBezTo>
                    <a:cubicBezTo>
                      <a:pt x="48" y="17"/>
                      <a:pt x="44" y="19"/>
                      <a:pt x="40" y="20"/>
                    </a:cubicBezTo>
                    <a:cubicBezTo>
                      <a:pt x="40" y="46"/>
                      <a:pt x="40" y="72"/>
                      <a:pt x="40" y="98"/>
                    </a:cubicBezTo>
                    <a:cubicBezTo>
                      <a:pt x="30" y="98"/>
                      <a:pt x="20" y="98"/>
                      <a:pt x="10" y="98"/>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1" name="Freeform 50"/>
              <p:cNvSpPr>
                <a:spLocks/>
              </p:cNvSpPr>
              <p:nvPr/>
            </p:nvSpPr>
            <p:spPr bwMode="auto">
              <a:xfrm>
                <a:off x="-1048054" y="2839415"/>
                <a:ext cx="139099" cy="281067"/>
              </a:xfrm>
              <a:custGeom>
                <a:avLst/>
                <a:gdLst>
                  <a:gd name="T0" fmla="*/ 49 w 49"/>
                  <a:gd name="T1" fmla="*/ 0 h 98"/>
                  <a:gd name="T2" fmla="*/ 49 w 49"/>
                  <a:gd name="T3" fmla="*/ 11 h 98"/>
                  <a:gd name="T4" fmla="*/ 39 w 49"/>
                  <a:gd name="T5" fmla="*/ 20 h 98"/>
                  <a:gd name="T6" fmla="*/ 39 w 49"/>
                  <a:gd name="T7" fmla="*/ 98 h 98"/>
                  <a:gd name="T8" fmla="*/ 10 w 49"/>
                  <a:gd name="T9" fmla="*/ 98 h 98"/>
                  <a:gd name="T10" fmla="*/ 10 w 49"/>
                  <a:gd name="T11" fmla="*/ 20 h 98"/>
                  <a:gd name="T12" fmla="*/ 7 w 49"/>
                  <a:gd name="T13" fmla="*/ 19 h 98"/>
                  <a:gd name="T14" fmla="*/ 0 w 49"/>
                  <a:gd name="T15" fmla="*/ 13 h 98"/>
                  <a:gd name="T16" fmla="*/ 0 w 49"/>
                  <a:gd name="T17" fmla="*/ 0 h 98"/>
                  <a:gd name="T18" fmla="*/ 49 w 49"/>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49" y="0"/>
                    </a:moveTo>
                    <a:cubicBezTo>
                      <a:pt x="49" y="4"/>
                      <a:pt x="49" y="8"/>
                      <a:pt x="49" y="11"/>
                    </a:cubicBezTo>
                    <a:cubicBezTo>
                      <a:pt x="48" y="17"/>
                      <a:pt x="44" y="19"/>
                      <a:pt x="39" y="20"/>
                    </a:cubicBezTo>
                    <a:cubicBezTo>
                      <a:pt x="39" y="46"/>
                      <a:pt x="39" y="72"/>
                      <a:pt x="39" y="98"/>
                    </a:cubicBezTo>
                    <a:cubicBezTo>
                      <a:pt x="29" y="98"/>
                      <a:pt x="20" y="98"/>
                      <a:pt x="10" y="98"/>
                    </a:cubicBezTo>
                    <a:cubicBezTo>
                      <a:pt x="10" y="72"/>
                      <a:pt x="10" y="46"/>
                      <a:pt x="10" y="20"/>
                    </a:cubicBezTo>
                    <a:cubicBezTo>
                      <a:pt x="9" y="20"/>
                      <a:pt x="8" y="20"/>
                      <a:pt x="7" y="19"/>
                    </a:cubicBezTo>
                    <a:cubicBezTo>
                      <a:pt x="4" y="18"/>
                      <a:pt x="1" y="16"/>
                      <a:pt x="0" y="13"/>
                    </a:cubicBezTo>
                    <a:cubicBezTo>
                      <a:pt x="0" y="9"/>
                      <a:pt x="0" y="5"/>
                      <a:pt x="0" y="0"/>
                    </a:cubicBezTo>
                    <a:cubicBezTo>
                      <a:pt x="16" y="0"/>
                      <a:pt x="32" y="0"/>
                      <a:pt x="49"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3" name="Freeform 51"/>
              <p:cNvSpPr>
                <a:spLocks/>
              </p:cNvSpPr>
              <p:nvPr/>
            </p:nvSpPr>
            <p:spPr bwMode="auto">
              <a:xfrm>
                <a:off x="-1220136" y="2839415"/>
                <a:ext cx="143402" cy="281067"/>
              </a:xfrm>
              <a:custGeom>
                <a:avLst/>
                <a:gdLst>
                  <a:gd name="T0" fmla="*/ 0 w 50"/>
                  <a:gd name="T1" fmla="*/ 0 h 98"/>
                  <a:gd name="T2" fmla="*/ 50 w 50"/>
                  <a:gd name="T3" fmla="*/ 0 h 98"/>
                  <a:gd name="T4" fmla="*/ 49 w 50"/>
                  <a:gd name="T5" fmla="*/ 13 h 98"/>
                  <a:gd name="T6" fmla="*/ 40 w 50"/>
                  <a:gd name="T7" fmla="*/ 20 h 98"/>
                  <a:gd name="T8" fmla="*/ 40 w 50"/>
                  <a:gd name="T9" fmla="*/ 98 h 98"/>
                  <a:gd name="T10" fmla="*/ 11 w 50"/>
                  <a:gd name="T11" fmla="*/ 98 h 98"/>
                  <a:gd name="T12" fmla="*/ 11 w 50"/>
                  <a:gd name="T13" fmla="*/ 20 h 98"/>
                  <a:gd name="T14" fmla="*/ 8 w 50"/>
                  <a:gd name="T15" fmla="*/ 19 h 98"/>
                  <a:gd name="T16" fmla="*/ 1 w 50"/>
                  <a:gd name="T17" fmla="*/ 13 h 98"/>
                  <a:gd name="T18" fmla="*/ 0 w 50"/>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0" y="0"/>
                    </a:moveTo>
                    <a:cubicBezTo>
                      <a:pt x="17" y="0"/>
                      <a:pt x="33" y="0"/>
                      <a:pt x="50" y="0"/>
                    </a:cubicBezTo>
                    <a:cubicBezTo>
                      <a:pt x="50" y="5"/>
                      <a:pt x="50" y="9"/>
                      <a:pt x="49" y="13"/>
                    </a:cubicBezTo>
                    <a:cubicBezTo>
                      <a:pt x="48" y="17"/>
                      <a:pt x="44" y="19"/>
                      <a:pt x="40" y="20"/>
                    </a:cubicBezTo>
                    <a:cubicBezTo>
                      <a:pt x="40" y="46"/>
                      <a:pt x="40" y="72"/>
                      <a:pt x="40" y="98"/>
                    </a:cubicBezTo>
                    <a:cubicBezTo>
                      <a:pt x="30" y="98"/>
                      <a:pt x="20" y="98"/>
                      <a:pt x="11" y="98"/>
                    </a:cubicBezTo>
                    <a:cubicBezTo>
                      <a:pt x="11" y="72"/>
                      <a:pt x="11" y="46"/>
                      <a:pt x="11" y="20"/>
                    </a:cubicBezTo>
                    <a:cubicBezTo>
                      <a:pt x="10" y="20"/>
                      <a:pt x="9" y="20"/>
                      <a:pt x="8" y="19"/>
                    </a:cubicBezTo>
                    <a:cubicBezTo>
                      <a:pt x="4" y="18"/>
                      <a:pt x="2" y="16"/>
                      <a:pt x="1" y="13"/>
                    </a:cubicBezTo>
                    <a:cubicBezTo>
                      <a:pt x="1" y="9"/>
                      <a:pt x="1" y="4"/>
                      <a:pt x="0"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4" name="Freeform 52"/>
              <p:cNvSpPr>
                <a:spLocks/>
              </p:cNvSpPr>
              <p:nvPr/>
            </p:nvSpPr>
            <p:spPr bwMode="auto">
              <a:xfrm>
                <a:off x="-708191" y="2839415"/>
                <a:ext cx="140534" cy="281067"/>
              </a:xfrm>
              <a:custGeom>
                <a:avLst/>
                <a:gdLst>
                  <a:gd name="T0" fmla="*/ 10 w 49"/>
                  <a:gd name="T1" fmla="*/ 20 h 98"/>
                  <a:gd name="T2" fmla="*/ 0 w 49"/>
                  <a:gd name="T3" fmla="*/ 7 h 98"/>
                  <a:gd name="T4" fmla="*/ 0 w 49"/>
                  <a:gd name="T5" fmla="*/ 0 h 98"/>
                  <a:gd name="T6" fmla="*/ 48 w 49"/>
                  <a:gd name="T7" fmla="*/ 0 h 98"/>
                  <a:gd name="T8" fmla="*/ 48 w 49"/>
                  <a:gd name="T9" fmla="*/ 13 h 98"/>
                  <a:gd name="T10" fmla="*/ 42 w 49"/>
                  <a:gd name="T11" fmla="*/ 19 h 98"/>
                  <a:gd name="T12" fmla="*/ 39 w 49"/>
                  <a:gd name="T13" fmla="*/ 20 h 98"/>
                  <a:gd name="T14" fmla="*/ 39 w 49"/>
                  <a:gd name="T15" fmla="*/ 98 h 98"/>
                  <a:gd name="T16" fmla="*/ 10 w 49"/>
                  <a:gd name="T17" fmla="*/ 98 h 98"/>
                  <a:gd name="T18" fmla="*/ 10 w 49"/>
                  <a:gd name="T19" fmla="*/ 2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10" y="20"/>
                    </a:moveTo>
                    <a:cubicBezTo>
                      <a:pt x="2" y="18"/>
                      <a:pt x="0" y="15"/>
                      <a:pt x="0" y="7"/>
                    </a:cubicBezTo>
                    <a:cubicBezTo>
                      <a:pt x="0" y="5"/>
                      <a:pt x="0" y="3"/>
                      <a:pt x="0" y="0"/>
                    </a:cubicBezTo>
                    <a:cubicBezTo>
                      <a:pt x="16" y="0"/>
                      <a:pt x="32" y="0"/>
                      <a:pt x="48" y="0"/>
                    </a:cubicBezTo>
                    <a:cubicBezTo>
                      <a:pt x="48" y="5"/>
                      <a:pt x="49" y="9"/>
                      <a:pt x="48" y="13"/>
                    </a:cubicBezTo>
                    <a:cubicBezTo>
                      <a:pt x="48" y="16"/>
                      <a:pt x="45" y="18"/>
                      <a:pt x="42" y="19"/>
                    </a:cubicBezTo>
                    <a:cubicBezTo>
                      <a:pt x="41" y="20"/>
                      <a:pt x="40" y="20"/>
                      <a:pt x="39" y="20"/>
                    </a:cubicBezTo>
                    <a:cubicBezTo>
                      <a:pt x="39" y="46"/>
                      <a:pt x="39" y="72"/>
                      <a:pt x="39" y="98"/>
                    </a:cubicBezTo>
                    <a:cubicBezTo>
                      <a:pt x="29" y="98"/>
                      <a:pt x="19" y="98"/>
                      <a:pt x="10" y="98"/>
                    </a:cubicBezTo>
                    <a:cubicBezTo>
                      <a:pt x="10" y="72"/>
                      <a:pt x="10" y="46"/>
                      <a:pt x="10" y="2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grpSp>
      </p:grpSp>
      <p:sp>
        <p:nvSpPr>
          <p:cNvPr id="26" name="Round Same Side Corner Rectangle 25">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Tree>
    <p:extLst>
      <p:ext uri="{BB962C8B-B14F-4D97-AF65-F5344CB8AC3E}">
        <p14:creationId xmlns:p14="http://schemas.microsoft.com/office/powerpoint/2010/main" val="207521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Company Overview</a:t>
            </a:r>
          </a:p>
        </p:txBody>
      </p:sp>
      <p:sp>
        <p:nvSpPr>
          <p:cNvPr id="8" name="Text Placeholder 7"/>
          <p:cNvSpPr>
            <a:spLocks noGrp="1"/>
          </p:cNvSpPr>
          <p:nvPr>
            <p:ph type="body" sz="quarter" idx="10"/>
          </p:nvPr>
        </p:nvSpPr>
        <p:spPr/>
        <p:txBody>
          <a:bodyPr/>
          <a:lstStyle/>
          <a:p>
            <a:r>
              <a:rPr lang="en-US" dirty="0"/>
              <a:t>(Cont’d)</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20116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2626150653"/>
              </p:ext>
            </p:extLst>
          </p:nvPr>
        </p:nvGraphicFramePr>
        <p:xfrm>
          <a:off x="2862376" y="1916832"/>
          <a:ext cx="8778240" cy="3431414"/>
        </p:xfrm>
        <a:graphic>
          <a:graphicData uri="http://schemas.openxmlformats.org/drawingml/2006/table">
            <a:tbl>
              <a:tblPr firstRow="1" bandRow="1">
                <a:tableStyleId>{2D5ABB26-0587-4C30-8999-92F81FD0307C}</a:tableStyleId>
              </a:tblPr>
              <a:tblGrid>
                <a:gridCol w="246888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Organization Overview</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lnSpc>
                          <a:spcPct val="105000"/>
                        </a:lnSpc>
                        <a:spcBef>
                          <a:spcPts val="200"/>
                        </a:spcBef>
                        <a:spcAft>
                          <a:spcPts val="200"/>
                        </a:spcAft>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Aspirus Health is a non-profit, community-directed health system based in Wausau, Wisconsin, serving northeastern Minnesota, northern and central Wisconsin and the Upper Peninsula of Michigan. The health system operates 18 hospitals and 130 outpatient locations with nearly 14,000 team members, including 1,300 employed physicians and advanced practice clinicians. Aspirus team members demonstrate caring, plan to impact the future, work with happiness and enthusiasm and recognize their power to make a difference and improve the health and well-being of their communities. </a:t>
                      </a: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4151178"/>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Core Values</a:t>
                      </a:r>
                      <a:endParaRPr lang="en-US" sz="1200" dirty="0">
                        <a:solidFill>
                          <a:schemeClr val="tx1"/>
                        </a:solidFill>
                        <a:highlight>
                          <a:srgbClr val="FFFF00"/>
                        </a:highlight>
                        <a:latin typeface="Selawik" panose="020B0502040204020203" pitchFamily="34" charset="0"/>
                        <a:ea typeface="Source Sans Pro Light" panose="020B0403030403020204" pitchFamily="34" charset="0"/>
                        <a:cs typeface="Verdana"/>
                      </a:endParaRP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200"/>
                        </a:spcBef>
                        <a:spcAft>
                          <a:spcPts val="200"/>
                        </a:spcAft>
                      </a:pPr>
                      <a:r>
                        <a:rPr lang="en-US" sz="1200" b="1" dirty="0">
                          <a:solidFill>
                            <a:schemeClr val="tx1"/>
                          </a:solidFill>
                          <a:effectLst/>
                          <a:latin typeface="Selawik Light" panose="020B0604020202020204" charset="0"/>
                          <a:ea typeface="Source Sans Pro Light" panose="020B0403030403020204" pitchFamily="34" charset="0"/>
                          <a:cs typeface="Selawik Light"/>
                        </a:rPr>
                        <a:t>Compassion</a:t>
                      </a:r>
                      <a:r>
                        <a:rPr lang="en-US" sz="1200" b="0" dirty="0">
                          <a:solidFill>
                            <a:schemeClr val="tx1"/>
                          </a:solidFill>
                          <a:effectLst/>
                          <a:latin typeface="Selawik Light" panose="020B0604020202020204" charset="0"/>
                          <a:ea typeface="Source Sans Pro Light" panose="020B0403030403020204" pitchFamily="34" charset="0"/>
                          <a:cs typeface="Selawik Light"/>
                        </a:rPr>
                        <a:t> – We demonstrate caring in all we do and cherish the honor of improving lives.</a:t>
                      </a:r>
                    </a:p>
                    <a:p>
                      <a:pPr marL="91440" marR="0">
                        <a:lnSpc>
                          <a:spcPct val="105000"/>
                        </a:lnSpc>
                        <a:spcBef>
                          <a:spcPts val="200"/>
                        </a:spcBef>
                        <a:spcAft>
                          <a:spcPts val="200"/>
                        </a:spcAft>
                      </a:pPr>
                      <a:r>
                        <a:rPr lang="en-US" sz="1200" b="1" dirty="0">
                          <a:solidFill>
                            <a:schemeClr val="tx1"/>
                          </a:solidFill>
                          <a:effectLst/>
                          <a:latin typeface="Selawik Light" panose="020B0604020202020204" charset="0"/>
                          <a:ea typeface="Source Sans Pro Light" panose="020B0403030403020204" pitchFamily="34" charset="0"/>
                          <a:cs typeface="Selawik Light"/>
                        </a:rPr>
                        <a:t>Accountability</a:t>
                      </a:r>
                      <a:r>
                        <a:rPr lang="en-US" sz="1200" b="0" dirty="0">
                          <a:solidFill>
                            <a:schemeClr val="tx1"/>
                          </a:solidFill>
                          <a:effectLst/>
                          <a:latin typeface="Selawik Light" panose="020B0604020202020204" charset="0"/>
                          <a:ea typeface="Source Sans Pro Light" panose="020B0403030403020204" pitchFamily="34" charset="0"/>
                          <a:cs typeface="Selawik Light"/>
                        </a:rPr>
                        <a:t> – We commit to our work, recognize our power to make a difference, and embrace the responsibility to advocate for each person we serve.</a:t>
                      </a:r>
                    </a:p>
                    <a:p>
                      <a:pPr marL="91440" marR="0">
                        <a:lnSpc>
                          <a:spcPct val="105000"/>
                        </a:lnSpc>
                        <a:spcBef>
                          <a:spcPts val="200"/>
                        </a:spcBef>
                        <a:spcAft>
                          <a:spcPts val="200"/>
                        </a:spcAft>
                      </a:pPr>
                      <a:r>
                        <a:rPr lang="en-US" sz="1200" b="1" dirty="0">
                          <a:solidFill>
                            <a:schemeClr val="tx1"/>
                          </a:solidFill>
                          <a:effectLst/>
                          <a:latin typeface="Selawik Light" panose="020B0604020202020204" charset="0"/>
                          <a:ea typeface="Source Sans Pro Light" panose="020B0403030403020204" pitchFamily="34" charset="0"/>
                          <a:cs typeface="Selawik Light"/>
                        </a:rPr>
                        <a:t>Collaboration</a:t>
                      </a:r>
                      <a:r>
                        <a:rPr lang="en-US" sz="1200" b="0" dirty="0">
                          <a:solidFill>
                            <a:schemeClr val="tx1"/>
                          </a:solidFill>
                          <a:effectLst/>
                          <a:latin typeface="Selawik Light" panose="020B0604020202020204" charset="0"/>
                          <a:ea typeface="Source Sans Pro Light" panose="020B0403030403020204" pitchFamily="34" charset="0"/>
                          <a:cs typeface="Selawik Light"/>
                        </a:rPr>
                        <a:t> – As a team we improve our patients’ lives; through partnerships we improve the health of our communities. </a:t>
                      </a:r>
                      <a:endParaRPr lang="en-US" sz="1800" b="0" kern="1200" dirty="0">
                        <a:solidFill>
                          <a:schemeClr val="tx1"/>
                        </a:solidFill>
                        <a:effectLst/>
                        <a:latin typeface="+mn-lt"/>
                        <a:ea typeface="+mn-ea"/>
                        <a:cs typeface="+mn-cs"/>
                      </a:endParaRPr>
                    </a:p>
                    <a:p>
                      <a:pPr marL="91440" marR="0">
                        <a:lnSpc>
                          <a:spcPct val="105000"/>
                        </a:lnSpc>
                        <a:spcBef>
                          <a:spcPts val="200"/>
                        </a:spcBef>
                        <a:spcAft>
                          <a:spcPts val="200"/>
                        </a:spcAft>
                      </a:pPr>
                      <a:r>
                        <a:rPr lang="en-US" sz="1200" b="1" kern="1200" dirty="0">
                          <a:solidFill>
                            <a:schemeClr val="tx1"/>
                          </a:solidFill>
                          <a:effectLst/>
                          <a:latin typeface="Selawik Light" panose="020B0604020202020204" charset="0"/>
                          <a:ea typeface="Source Sans Pro Light" panose="020B0403030403020204" pitchFamily="34" charset="0"/>
                          <a:cs typeface="+mn-cs"/>
                        </a:rPr>
                        <a:t>Foresight</a:t>
                      </a:r>
                      <a:r>
                        <a:rPr lang="en-US" sz="1200" b="0" kern="1200" dirty="0">
                          <a:solidFill>
                            <a:schemeClr val="tx1"/>
                          </a:solidFill>
                          <a:effectLst/>
                          <a:latin typeface="Selawik Light" panose="020B0604020202020204" charset="0"/>
                          <a:ea typeface="Source Sans Pro Light" panose="020B0403030403020204" pitchFamily="34" charset="0"/>
                          <a:cs typeface="+mn-cs"/>
                        </a:rPr>
                        <a:t> – We plan and act today to impact the future and sustain and grow vital resources for those who need us.</a:t>
                      </a:r>
                    </a:p>
                    <a:p>
                      <a:pPr marL="91440">
                        <a:lnSpc>
                          <a:spcPct val="105000"/>
                        </a:lnSpc>
                        <a:spcBef>
                          <a:spcPts val="200"/>
                        </a:spcBef>
                        <a:spcAft>
                          <a:spcPts val="200"/>
                        </a:spcAft>
                      </a:pPr>
                      <a:r>
                        <a:rPr lang="en-US" sz="1200" b="1" kern="1200" dirty="0">
                          <a:solidFill>
                            <a:schemeClr val="tx1"/>
                          </a:solidFill>
                          <a:effectLst/>
                          <a:latin typeface="Selawik Light" panose="020B0604020202020204" charset="0"/>
                          <a:ea typeface="Source Sans Pro Light" panose="020B0403030403020204" pitchFamily="34" charset="0"/>
                          <a:cs typeface="+mn-cs"/>
                        </a:rPr>
                        <a:t>Joy </a:t>
                      </a:r>
                      <a:r>
                        <a:rPr lang="en-US" sz="1200" b="0" kern="1200" dirty="0">
                          <a:solidFill>
                            <a:schemeClr val="tx1"/>
                          </a:solidFill>
                          <a:effectLst/>
                          <a:latin typeface="Selawik Light" panose="020B0604020202020204" charset="0"/>
                          <a:ea typeface="Source Sans Pro Light" panose="020B0403030403020204" pitchFamily="34" charset="0"/>
                          <a:cs typeface="+mn-cs"/>
                        </a:rPr>
                        <a:t>– We work with happiness and enthusiasm; we celebrate successes and build a positive environment</a:t>
                      </a:r>
                      <a:endParaRPr lang="en-US" sz="1200" b="0" kern="1200" dirty="0">
                        <a:solidFill>
                          <a:schemeClr val="tx1"/>
                        </a:solidFill>
                        <a:effectLst/>
                        <a:latin typeface="Selawik Light" panose="020B0604020202020204" charset="0"/>
                        <a:ea typeface="Source Sans Pro Light" panose="020B0403030403020204" pitchFamily="34" charset="0"/>
                        <a:cs typeface="Selawik Light"/>
                      </a:endParaRP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3" name="Group 2"/>
          <p:cNvGrpSpPr/>
          <p:nvPr/>
        </p:nvGrpSpPr>
        <p:grpSpPr>
          <a:xfrm>
            <a:off x="2210422" y="1916832"/>
            <a:ext cx="501202" cy="501202"/>
            <a:chOff x="2210422" y="1916832"/>
            <a:chExt cx="501202" cy="501202"/>
          </a:xfrm>
        </p:grpSpPr>
        <p:sp>
          <p:nvSpPr>
            <p:cNvPr id="34" name="Oval 33"/>
            <p:cNvSpPr/>
            <p:nvPr/>
          </p:nvSpPr>
          <p:spPr>
            <a:xfrm>
              <a:off x="2210422" y="1916832"/>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grpSp>
          <p:nvGrpSpPr>
            <p:cNvPr id="35" name="Group 34"/>
            <p:cNvGrpSpPr/>
            <p:nvPr/>
          </p:nvGrpSpPr>
          <p:grpSpPr>
            <a:xfrm>
              <a:off x="2320395" y="2009378"/>
              <a:ext cx="281257" cy="292644"/>
              <a:chOff x="-1248816" y="2555479"/>
              <a:chExt cx="708405" cy="737086"/>
            </a:xfrm>
          </p:grpSpPr>
          <p:sp>
            <p:nvSpPr>
              <p:cNvPr id="37" name="Freeform 47"/>
              <p:cNvSpPr>
                <a:spLocks noEditPoints="1"/>
              </p:cNvSpPr>
              <p:nvPr/>
            </p:nvSpPr>
            <p:spPr bwMode="auto">
              <a:xfrm>
                <a:off x="-1248816" y="2555479"/>
                <a:ext cx="708405" cy="255255"/>
              </a:xfrm>
              <a:custGeom>
                <a:avLst/>
                <a:gdLst>
                  <a:gd name="T0" fmla="*/ 124 w 248"/>
                  <a:gd name="T1" fmla="*/ 89 h 89"/>
                  <a:gd name="T2" fmla="*/ 12 w 248"/>
                  <a:gd name="T3" fmla="*/ 89 h 89"/>
                  <a:gd name="T4" fmla="*/ 1 w 248"/>
                  <a:gd name="T5" fmla="*/ 82 h 89"/>
                  <a:gd name="T6" fmla="*/ 7 w 248"/>
                  <a:gd name="T7" fmla="*/ 70 h 89"/>
                  <a:gd name="T8" fmla="*/ 118 w 248"/>
                  <a:gd name="T9" fmla="*/ 3 h 89"/>
                  <a:gd name="T10" fmla="*/ 130 w 248"/>
                  <a:gd name="T11" fmla="*/ 3 h 89"/>
                  <a:gd name="T12" fmla="*/ 239 w 248"/>
                  <a:gd name="T13" fmla="*/ 69 h 89"/>
                  <a:gd name="T14" fmla="*/ 242 w 248"/>
                  <a:gd name="T15" fmla="*/ 71 h 89"/>
                  <a:gd name="T16" fmla="*/ 247 w 248"/>
                  <a:gd name="T17" fmla="*/ 82 h 89"/>
                  <a:gd name="T18" fmla="*/ 238 w 248"/>
                  <a:gd name="T19" fmla="*/ 89 h 89"/>
                  <a:gd name="T20" fmla="*/ 124 w 248"/>
                  <a:gd name="T21" fmla="*/ 89 h 89"/>
                  <a:gd name="T22" fmla="*/ 146 w 248"/>
                  <a:gd name="T23" fmla="*/ 55 h 89"/>
                  <a:gd name="T24" fmla="*/ 124 w 248"/>
                  <a:gd name="T25" fmla="*/ 33 h 89"/>
                  <a:gd name="T26" fmla="*/ 103 w 248"/>
                  <a:gd name="T27" fmla="*/ 55 h 89"/>
                  <a:gd name="T28" fmla="*/ 124 w 248"/>
                  <a:gd name="T29" fmla="*/ 76 h 89"/>
                  <a:gd name="T30" fmla="*/ 146 w 248"/>
                  <a:gd name="T31" fmla="*/ 5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89">
                    <a:moveTo>
                      <a:pt x="124" y="89"/>
                    </a:moveTo>
                    <a:cubicBezTo>
                      <a:pt x="87" y="89"/>
                      <a:pt x="49" y="89"/>
                      <a:pt x="12" y="89"/>
                    </a:cubicBezTo>
                    <a:cubicBezTo>
                      <a:pt x="6" y="89"/>
                      <a:pt x="2" y="87"/>
                      <a:pt x="1" y="82"/>
                    </a:cubicBezTo>
                    <a:cubicBezTo>
                      <a:pt x="0" y="77"/>
                      <a:pt x="2" y="73"/>
                      <a:pt x="7" y="70"/>
                    </a:cubicBezTo>
                    <a:cubicBezTo>
                      <a:pt x="44" y="48"/>
                      <a:pt x="81" y="25"/>
                      <a:pt x="118" y="3"/>
                    </a:cubicBezTo>
                    <a:cubicBezTo>
                      <a:pt x="122" y="0"/>
                      <a:pt x="126" y="0"/>
                      <a:pt x="130" y="3"/>
                    </a:cubicBezTo>
                    <a:cubicBezTo>
                      <a:pt x="166" y="25"/>
                      <a:pt x="202" y="47"/>
                      <a:pt x="239" y="69"/>
                    </a:cubicBezTo>
                    <a:cubicBezTo>
                      <a:pt x="240" y="69"/>
                      <a:pt x="241" y="70"/>
                      <a:pt x="242" y="71"/>
                    </a:cubicBezTo>
                    <a:cubicBezTo>
                      <a:pt x="247" y="73"/>
                      <a:pt x="248" y="77"/>
                      <a:pt x="247" y="82"/>
                    </a:cubicBezTo>
                    <a:cubicBezTo>
                      <a:pt x="246" y="86"/>
                      <a:pt x="243" y="89"/>
                      <a:pt x="238" y="89"/>
                    </a:cubicBezTo>
                    <a:cubicBezTo>
                      <a:pt x="200" y="89"/>
                      <a:pt x="162" y="89"/>
                      <a:pt x="124" y="89"/>
                    </a:cubicBezTo>
                    <a:close/>
                    <a:moveTo>
                      <a:pt x="146" y="55"/>
                    </a:moveTo>
                    <a:cubicBezTo>
                      <a:pt x="145" y="44"/>
                      <a:pt x="137" y="34"/>
                      <a:pt x="124" y="33"/>
                    </a:cubicBezTo>
                    <a:cubicBezTo>
                      <a:pt x="112" y="33"/>
                      <a:pt x="103" y="43"/>
                      <a:pt x="103" y="55"/>
                    </a:cubicBezTo>
                    <a:cubicBezTo>
                      <a:pt x="103" y="66"/>
                      <a:pt x="112" y="76"/>
                      <a:pt x="124" y="76"/>
                    </a:cubicBezTo>
                    <a:cubicBezTo>
                      <a:pt x="137" y="76"/>
                      <a:pt x="145" y="66"/>
                      <a:pt x="146" y="55"/>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8" name="Freeform 48"/>
              <p:cNvSpPr>
                <a:spLocks/>
              </p:cNvSpPr>
              <p:nvPr/>
            </p:nvSpPr>
            <p:spPr bwMode="auto">
              <a:xfrm>
                <a:off x="-1248816" y="3152031"/>
                <a:ext cx="708405" cy="140534"/>
              </a:xfrm>
              <a:custGeom>
                <a:avLst/>
                <a:gdLst>
                  <a:gd name="T0" fmla="*/ 21 w 248"/>
                  <a:gd name="T1" fmla="*/ 19 h 49"/>
                  <a:gd name="T2" fmla="*/ 21 w 248"/>
                  <a:gd name="T3" fmla="*/ 0 h 49"/>
                  <a:gd name="T4" fmla="*/ 228 w 248"/>
                  <a:gd name="T5" fmla="*/ 0 h 49"/>
                  <a:gd name="T6" fmla="*/ 228 w 248"/>
                  <a:gd name="T7" fmla="*/ 3 h 49"/>
                  <a:gd name="T8" fmla="*/ 228 w 248"/>
                  <a:gd name="T9" fmla="*/ 17 h 49"/>
                  <a:gd name="T10" fmla="*/ 230 w 248"/>
                  <a:gd name="T11" fmla="*/ 19 h 49"/>
                  <a:gd name="T12" fmla="*/ 238 w 248"/>
                  <a:gd name="T13" fmla="*/ 19 h 49"/>
                  <a:gd name="T14" fmla="*/ 248 w 248"/>
                  <a:gd name="T15" fmla="*/ 29 h 49"/>
                  <a:gd name="T16" fmla="*/ 248 w 248"/>
                  <a:gd name="T17" fmla="*/ 39 h 49"/>
                  <a:gd name="T18" fmla="*/ 238 w 248"/>
                  <a:gd name="T19" fmla="*/ 49 h 49"/>
                  <a:gd name="T20" fmla="*/ 236 w 248"/>
                  <a:gd name="T21" fmla="*/ 49 h 49"/>
                  <a:gd name="T22" fmla="*/ 13 w 248"/>
                  <a:gd name="T23" fmla="*/ 49 h 49"/>
                  <a:gd name="T24" fmla="*/ 1 w 248"/>
                  <a:gd name="T25" fmla="*/ 37 h 49"/>
                  <a:gd name="T26" fmla="*/ 1 w 248"/>
                  <a:gd name="T27" fmla="*/ 30 h 49"/>
                  <a:gd name="T28" fmla="*/ 11 w 248"/>
                  <a:gd name="T29" fmla="*/ 19 h 49"/>
                  <a:gd name="T30" fmla="*/ 21 w 248"/>
                  <a:gd name="T31"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49">
                    <a:moveTo>
                      <a:pt x="21" y="19"/>
                    </a:moveTo>
                    <a:cubicBezTo>
                      <a:pt x="21" y="13"/>
                      <a:pt x="21" y="6"/>
                      <a:pt x="21" y="0"/>
                    </a:cubicBezTo>
                    <a:cubicBezTo>
                      <a:pt x="90" y="0"/>
                      <a:pt x="159" y="0"/>
                      <a:pt x="228" y="0"/>
                    </a:cubicBezTo>
                    <a:cubicBezTo>
                      <a:pt x="228" y="1"/>
                      <a:pt x="228" y="2"/>
                      <a:pt x="228" y="3"/>
                    </a:cubicBezTo>
                    <a:cubicBezTo>
                      <a:pt x="228" y="8"/>
                      <a:pt x="228" y="12"/>
                      <a:pt x="228" y="17"/>
                    </a:cubicBezTo>
                    <a:cubicBezTo>
                      <a:pt x="228" y="19"/>
                      <a:pt x="229" y="20"/>
                      <a:pt x="230" y="19"/>
                    </a:cubicBezTo>
                    <a:cubicBezTo>
                      <a:pt x="233" y="19"/>
                      <a:pt x="236" y="19"/>
                      <a:pt x="238" y="19"/>
                    </a:cubicBezTo>
                    <a:cubicBezTo>
                      <a:pt x="244" y="20"/>
                      <a:pt x="247" y="24"/>
                      <a:pt x="248" y="29"/>
                    </a:cubicBezTo>
                    <a:cubicBezTo>
                      <a:pt x="248" y="32"/>
                      <a:pt x="248" y="36"/>
                      <a:pt x="248" y="39"/>
                    </a:cubicBezTo>
                    <a:cubicBezTo>
                      <a:pt x="247" y="45"/>
                      <a:pt x="243" y="48"/>
                      <a:pt x="238" y="49"/>
                    </a:cubicBezTo>
                    <a:cubicBezTo>
                      <a:pt x="237" y="49"/>
                      <a:pt x="236" y="49"/>
                      <a:pt x="236" y="49"/>
                    </a:cubicBezTo>
                    <a:cubicBezTo>
                      <a:pt x="161" y="49"/>
                      <a:pt x="87" y="49"/>
                      <a:pt x="13" y="49"/>
                    </a:cubicBezTo>
                    <a:cubicBezTo>
                      <a:pt x="4" y="49"/>
                      <a:pt x="0" y="43"/>
                      <a:pt x="1" y="37"/>
                    </a:cubicBezTo>
                    <a:cubicBezTo>
                      <a:pt x="1" y="34"/>
                      <a:pt x="1" y="32"/>
                      <a:pt x="1" y="30"/>
                    </a:cubicBezTo>
                    <a:cubicBezTo>
                      <a:pt x="1" y="23"/>
                      <a:pt x="5" y="20"/>
                      <a:pt x="11" y="19"/>
                    </a:cubicBezTo>
                    <a:cubicBezTo>
                      <a:pt x="14" y="19"/>
                      <a:pt x="17" y="19"/>
                      <a:pt x="21" y="19"/>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9" name="Freeform 49"/>
              <p:cNvSpPr>
                <a:spLocks/>
              </p:cNvSpPr>
              <p:nvPr/>
            </p:nvSpPr>
            <p:spPr bwMode="auto">
              <a:xfrm>
                <a:off x="-880273" y="2839415"/>
                <a:ext cx="143402" cy="281067"/>
              </a:xfrm>
              <a:custGeom>
                <a:avLst/>
                <a:gdLst>
                  <a:gd name="T0" fmla="*/ 10 w 50"/>
                  <a:gd name="T1" fmla="*/ 98 h 98"/>
                  <a:gd name="T2" fmla="*/ 10 w 50"/>
                  <a:gd name="T3" fmla="*/ 20 h 98"/>
                  <a:gd name="T4" fmla="*/ 5 w 50"/>
                  <a:gd name="T5" fmla="*/ 18 h 98"/>
                  <a:gd name="T6" fmla="*/ 0 w 50"/>
                  <a:gd name="T7" fmla="*/ 12 h 98"/>
                  <a:gd name="T8" fmla="*/ 0 w 50"/>
                  <a:gd name="T9" fmla="*/ 0 h 98"/>
                  <a:gd name="T10" fmla="*/ 49 w 50"/>
                  <a:gd name="T11" fmla="*/ 0 h 98"/>
                  <a:gd name="T12" fmla="*/ 49 w 50"/>
                  <a:gd name="T13" fmla="*/ 12 h 98"/>
                  <a:gd name="T14" fmla="*/ 40 w 50"/>
                  <a:gd name="T15" fmla="*/ 20 h 98"/>
                  <a:gd name="T16" fmla="*/ 40 w 50"/>
                  <a:gd name="T17" fmla="*/ 98 h 98"/>
                  <a:gd name="T18" fmla="*/ 10 w 50"/>
                  <a:gd name="T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10" y="98"/>
                    </a:moveTo>
                    <a:cubicBezTo>
                      <a:pt x="10" y="72"/>
                      <a:pt x="10" y="46"/>
                      <a:pt x="10" y="20"/>
                    </a:cubicBezTo>
                    <a:cubicBezTo>
                      <a:pt x="8" y="20"/>
                      <a:pt x="6" y="19"/>
                      <a:pt x="5" y="18"/>
                    </a:cubicBezTo>
                    <a:cubicBezTo>
                      <a:pt x="2" y="17"/>
                      <a:pt x="0" y="15"/>
                      <a:pt x="0" y="12"/>
                    </a:cubicBezTo>
                    <a:cubicBezTo>
                      <a:pt x="0" y="8"/>
                      <a:pt x="0" y="4"/>
                      <a:pt x="0" y="0"/>
                    </a:cubicBezTo>
                    <a:cubicBezTo>
                      <a:pt x="17" y="0"/>
                      <a:pt x="33" y="0"/>
                      <a:pt x="49" y="0"/>
                    </a:cubicBezTo>
                    <a:cubicBezTo>
                      <a:pt x="49" y="4"/>
                      <a:pt x="50" y="9"/>
                      <a:pt x="49" y="12"/>
                    </a:cubicBezTo>
                    <a:cubicBezTo>
                      <a:pt x="48" y="17"/>
                      <a:pt x="44" y="19"/>
                      <a:pt x="40" y="20"/>
                    </a:cubicBezTo>
                    <a:cubicBezTo>
                      <a:pt x="40" y="46"/>
                      <a:pt x="40" y="72"/>
                      <a:pt x="40" y="98"/>
                    </a:cubicBezTo>
                    <a:cubicBezTo>
                      <a:pt x="30" y="98"/>
                      <a:pt x="20" y="98"/>
                      <a:pt x="10" y="98"/>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1" name="Freeform 50"/>
              <p:cNvSpPr>
                <a:spLocks/>
              </p:cNvSpPr>
              <p:nvPr/>
            </p:nvSpPr>
            <p:spPr bwMode="auto">
              <a:xfrm>
                <a:off x="-1048054" y="2839415"/>
                <a:ext cx="139099" cy="281067"/>
              </a:xfrm>
              <a:custGeom>
                <a:avLst/>
                <a:gdLst>
                  <a:gd name="T0" fmla="*/ 49 w 49"/>
                  <a:gd name="T1" fmla="*/ 0 h 98"/>
                  <a:gd name="T2" fmla="*/ 49 w 49"/>
                  <a:gd name="T3" fmla="*/ 11 h 98"/>
                  <a:gd name="T4" fmla="*/ 39 w 49"/>
                  <a:gd name="T5" fmla="*/ 20 h 98"/>
                  <a:gd name="T6" fmla="*/ 39 w 49"/>
                  <a:gd name="T7" fmla="*/ 98 h 98"/>
                  <a:gd name="T8" fmla="*/ 10 w 49"/>
                  <a:gd name="T9" fmla="*/ 98 h 98"/>
                  <a:gd name="T10" fmla="*/ 10 w 49"/>
                  <a:gd name="T11" fmla="*/ 20 h 98"/>
                  <a:gd name="T12" fmla="*/ 7 w 49"/>
                  <a:gd name="T13" fmla="*/ 19 h 98"/>
                  <a:gd name="T14" fmla="*/ 0 w 49"/>
                  <a:gd name="T15" fmla="*/ 13 h 98"/>
                  <a:gd name="T16" fmla="*/ 0 w 49"/>
                  <a:gd name="T17" fmla="*/ 0 h 98"/>
                  <a:gd name="T18" fmla="*/ 49 w 49"/>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49" y="0"/>
                    </a:moveTo>
                    <a:cubicBezTo>
                      <a:pt x="49" y="4"/>
                      <a:pt x="49" y="8"/>
                      <a:pt x="49" y="11"/>
                    </a:cubicBezTo>
                    <a:cubicBezTo>
                      <a:pt x="48" y="17"/>
                      <a:pt x="44" y="19"/>
                      <a:pt x="39" y="20"/>
                    </a:cubicBezTo>
                    <a:cubicBezTo>
                      <a:pt x="39" y="46"/>
                      <a:pt x="39" y="72"/>
                      <a:pt x="39" y="98"/>
                    </a:cubicBezTo>
                    <a:cubicBezTo>
                      <a:pt x="29" y="98"/>
                      <a:pt x="20" y="98"/>
                      <a:pt x="10" y="98"/>
                    </a:cubicBezTo>
                    <a:cubicBezTo>
                      <a:pt x="10" y="72"/>
                      <a:pt x="10" y="46"/>
                      <a:pt x="10" y="20"/>
                    </a:cubicBezTo>
                    <a:cubicBezTo>
                      <a:pt x="9" y="20"/>
                      <a:pt x="8" y="20"/>
                      <a:pt x="7" y="19"/>
                    </a:cubicBezTo>
                    <a:cubicBezTo>
                      <a:pt x="4" y="18"/>
                      <a:pt x="1" y="16"/>
                      <a:pt x="0" y="13"/>
                    </a:cubicBezTo>
                    <a:cubicBezTo>
                      <a:pt x="0" y="9"/>
                      <a:pt x="0" y="5"/>
                      <a:pt x="0" y="0"/>
                    </a:cubicBezTo>
                    <a:cubicBezTo>
                      <a:pt x="16" y="0"/>
                      <a:pt x="32" y="0"/>
                      <a:pt x="49"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3" name="Freeform 51"/>
              <p:cNvSpPr>
                <a:spLocks/>
              </p:cNvSpPr>
              <p:nvPr/>
            </p:nvSpPr>
            <p:spPr bwMode="auto">
              <a:xfrm>
                <a:off x="-1220136" y="2839415"/>
                <a:ext cx="143402" cy="281067"/>
              </a:xfrm>
              <a:custGeom>
                <a:avLst/>
                <a:gdLst>
                  <a:gd name="T0" fmla="*/ 0 w 50"/>
                  <a:gd name="T1" fmla="*/ 0 h 98"/>
                  <a:gd name="T2" fmla="*/ 50 w 50"/>
                  <a:gd name="T3" fmla="*/ 0 h 98"/>
                  <a:gd name="T4" fmla="*/ 49 w 50"/>
                  <a:gd name="T5" fmla="*/ 13 h 98"/>
                  <a:gd name="T6" fmla="*/ 40 w 50"/>
                  <a:gd name="T7" fmla="*/ 20 h 98"/>
                  <a:gd name="T8" fmla="*/ 40 w 50"/>
                  <a:gd name="T9" fmla="*/ 98 h 98"/>
                  <a:gd name="T10" fmla="*/ 11 w 50"/>
                  <a:gd name="T11" fmla="*/ 98 h 98"/>
                  <a:gd name="T12" fmla="*/ 11 w 50"/>
                  <a:gd name="T13" fmla="*/ 20 h 98"/>
                  <a:gd name="T14" fmla="*/ 8 w 50"/>
                  <a:gd name="T15" fmla="*/ 19 h 98"/>
                  <a:gd name="T16" fmla="*/ 1 w 50"/>
                  <a:gd name="T17" fmla="*/ 13 h 98"/>
                  <a:gd name="T18" fmla="*/ 0 w 50"/>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0" y="0"/>
                    </a:moveTo>
                    <a:cubicBezTo>
                      <a:pt x="17" y="0"/>
                      <a:pt x="33" y="0"/>
                      <a:pt x="50" y="0"/>
                    </a:cubicBezTo>
                    <a:cubicBezTo>
                      <a:pt x="50" y="5"/>
                      <a:pt x="50" y="9"/>
                      <a:pt x="49" y="13"/>
                    </a:cubicBezTo>
                    <a:cubicBezTo>
                      <a:pt x="48" y="17"/>
                      <a:pt x="44" y="19"/>
                      <a:pt x="40" y="20"/>
                    </a:cubicBezTo>
                    <a:cubicBezTo>
                      <a:pt x="40" y="46"/>
                      <a:pt x="40" y="72"/>
                      <a:pt x="40" y="98"/>
                    </a:cubicBezTo>
                    <a:cubicBezTo>
                      <a:pt x="30" y="98"/>
                      <a:pt x="20" y="98"/>
                      <a:pt x="11" y="98"/>
                    </a:cubicBezTo>
                    <a:cubicBezTo>
                      <a:pt x="11" y="72"/>
                      <a:pt x="11" y="46"/>
                      <a:pt x="11" y="20"/>
                    </a:cubicBezTo>
                    <a:cubicBezTo>
                      <a:pt x="10" y="20"/>
                      <a:pt x="9" y="20"/>
                      <a:pt x="8" y="19"/>
                    </a:cubicBezTo>
                    <a:cubicBezTo>
                      <a:pt x="4" y="18"/>
                      <a:pt x="2" y="16"/>
                      <a:pt x="1" y="13"/>
                    </a:cubicBezTo>
                    <a:cubicBezTo>
                      <a:pt x="1" y="9"/>
                      <a:pt x="1" y="4"/>
                      <a:pt x="0"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4" name="Freeform 52"/>
              <p:cNvSpPr>
                <a:spLocks/>
              </p:cNvSpPr>
              <p:nvPr/>
            </p:nvSpPr>
            <p:spPr bwMode="auto">
              <a:xfrm>
                <a:off x="-708191" y="2839415"/>
                <a:ext cx="140534" cy="281067"/>
              </a:xfrm>
              <a:custGeom>
                <a:avLst/>
                <a:gdLst>
                  <a:gd name="T0" fmla="*/ 10 w 49"/>
                  <a:gd name="T1" fmla="*/ 20 h 98"/>
                  <a:gd name="T2" fmla="*/ 0 w 49"/>
                  <a:gd name="T3" fmla="*/ 7 h 98"/>
                  <a:gd name="T4" fmla="*/ 0 w 49"/>
                  <a:gd name="T5" fmla="*/ 0 h 98"/>
                  <a:gd name="T6" fmla="*/ 48 w 49"/>
                  <a:gd name="T7" fmla="*/ 0 h 98"/>
                  <a:gd name="T8" fmla="*/ 48 w 49"/>
                  <a:gd name="T9" fmla="*/ 13 h 98"/>
                  <a:gd name="T10" fmla="*/ 42 w 49"/>
                  <a:gd name="T11" fmla="*/ 19 h 98"/>
                  <a:gd name="T12" fmla="*/ 39 w 49"/>
                  <a:gd name="T13" fmla="*/ 20 h 98"/>
                  <a:gd name="T14" fmla="*/ 39 w 49"/>
                  <a:gd name="T15" fmla="*/ 98 h 98"/>
                  <a:gd name="T16" fmla="*/ 10 w 49"/>
                  <a:gd name="T17" fmla="*/ 98 h 98"/>
                  <a:gd name="T18" fmla="*/ 10 w 49"/>
                  <a:gd name="T19" fmla="*/ 2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10" y="20"/>
                    </a:moveTo>
                    <a:cubicBezTo>
                      <a:pt x="2" y="18"/>
                      <a:pt x="0" y="15"/>
                      <a:pt x="0" y="7"/>
                    </a:cubicBezTo>
                    <a:cubicBezTo>
                      <a:pt x="0" y="5"/>
                      <a:pt x="0" y="3"/>
                      <a:pt x="0" y="0"/>
                    </a:cubicBezTo>
                    <a:cubicBezTo>
                      <a:pt x="16" y="0"/>
                      <a:pt x="32" y="0"/>
                      <a:pt x="48" y="0"/>
                    </a:cubicBezTo>
                    <a:cubicBezTo>
                      <a:pt x="48" y="5"/>
                      <a:pt x="49" y="9"/>
                      <a:pt x="48" y="13"/>
                    </a:cubicBezTo>
                    <a:cubicBezTo>
                      <a:pt x="48" y="16"/>
                      <a:pt x="45" y="18"/>
                      <a:pt x="42" y="19"/>
                    </a:cubicBezTo>
                    <a:cubicBezTo>
                      <a:pt x="41" y="20"/>
                      <a:pt x="40" y="20"/>
                      <a:pt x="39" y="20"/>
                    </a:cubicBezTo>
                    <a:cubicBezTo>
                      <a:pt x="39" y="46"/>
                      <a:pt x="39" y="72"/>
                      <a:pt x="39" y="98"/>
                    </a:cubicBezTo>
                    <a:cubicBezTo>
                      <a:pt x="29" y="98"/>
                      <a:pt x="19" y="98"/>
                      <a:pt x="10" y="98"/>
                    </a:cubicBezTo>
                    <a:cubicBezTo>
                      <a:pt x="10" y="72"/>
                      <a:pt x="10" y="46"/>
                      <a:pt x="10" y="2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grpSp>
      </p:grpSp>
      <p:sp>
        <p:nvSpPr>
          <p:cNvPr id="26" name="Round Same Side Corner Rectangle 25">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Tree>
    <p:extLst>
      <p:ext uri="{BB962C8B-B14F-4D97-AF65-F5344CB8AC3E}">
        <p14:creationId xmlns:p14="http://schemas.microsoft.com/office/powerpoint/2010/main" val="1980499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Company Overview</a:t>
            </a:r>
          </a:p>
        </p:txBody>
      </p:sp>
      <p:sp>
        <p:nvSpPr>
          <p:cNvPr id="8" name="Text Placeholder 7"/>
          <p:cNvSpPr>
            <a:spLocks noGrp="1"/>
          </p:cNvSpPr>
          <p:nvPr>
            <p:ph type="body" sz="quarter" idx="10"/>
          </p:nvPr>
        </p:nvSpPr>
        <p:spPr/>
        <p:txBody>
          <a:bodyPr/>
          <a:lstStyle/>
          <a:p>
            <a:r>
              <a:rPr lang="en-US" dirty="0"/>
              <a:t>(Cont’d)</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20116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2432468758"/>
              </p:ext>
            </p:extLst>
          </p:nvPr>
        </p:nvGraphicFramePr>
        <p:xfrm>
          <a:off x="2862376" y="1916832"/>
          <a:ext cx="8778240" cy="269939"/>
        </p:xfrm>
        <a:graphic>
          <a:graphicData uri="http://schemas.openxmlformats.org/drawingml/2006/table">
            <a:tbl>
              <a:tblPr firstRow="1" bandRow="1">
                <a:tableStyleId>{2D5ABB26-0587-4C30-8999-92F81FD0307C}</a:tableStyleId>
              </a:tblPr>
              <a:tblGrid>
                <a:gridCol w="246888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Locations</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lnSpc>
                          <a:spcPct val="105000"/>
                        </a:lnSpc>
                        <a:spcBef>
                          <a:spcPts val="200"/>
                        </a:spcBef>
                        <a:spcAft>
                          <a:spcPts val="200"/>
                        </a:spcAft>
                      </a:pPr>
                      <a:endParaRPr lang="en-US" sz="1200" b="0" kern="1200" dirty="0">
                        <a:solidFill>
                          <a:schemeClr val="tx1"/>
                        </a:solidFill>
                        <a:effectLst/>
                        <a:latin typeface="Selawik Light" panose="020B0604020202020204" charset="0"/>
                        <a:ea typeface="Source Sans Pro Light" panose="020B0403030403020204" pitchFamily="34" charset="0"/>
                        <a:cs typeface="Selawik Light"/>
                      </a:endParaRP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4151178"/>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3" name="Group 2"/>
          <p:cNvGrpSpPr/>
          <p:nvPr/>
        </p:nvGrpSpPr>
        <p:grpSpPr>
          <a:xfrm>
            <a:off x="2210422" y="1916832"/>
            <a:ext cx="501202" cy="501202"/>
            <a:chOff x="2210422" y="1916832"/>
            <a:chExt cx="501202" cy="501202"/>
          </a:xfrm>
        </p:grpSpPr>
        <p:sp>
          <p:nvSpPr>
            <p:cNvPr id="34" name="Oval 33"/>
            <p:cNvSpPr/>
            <p:nvPr/>
          </p:nvSpPr>
          <p:spPr>
            <a:xfrm>
              <a:off x="2210422" y="1916832"/>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grpSp>
          <p:nvGrpSpPr>
            <p:cNvPr id="35" name="Group 34"/>
            <p:cNvGrpSpPr/>
            <p:nvPr/>
          </p:nvGrpSpPr>
          <p:grpSpPr>
            <a:xfrm>
              <a:off x="2320395" y="2009378"/>
              <a:ext cx="281257" cy="292644"/>
              <a:chOff x="-1248816" y="2555479"/>
              <a:chExt cx="708405" cy="737086"/>
            </a:xfrm>
          </p:grpSpPr>
          <p:sp>
            <p:nvSpPr>
              <p:cNvPr id="37" name="Freeform 47"/>
              <p:cNvSpPr>
                <a:spLocks noEditPoints="1"/>
              </p:cNvSpPr>
              <p:nvPr/>
            </p:nvSpPr>
            <p:spPr bwMode="auto">
              <a:xfrm>
                <a:off x="-1248816" y="2555479"/>
                <a:ext cx="708405" cy="255255"/>
              </a:xfrm>
              <a:custGeom>
                <a:avLst/>
                <a:gdLst>
                  <a:gd name="T0" fmla="*/ 124 w 248"/>
                  <a:gd name="T1" fmla="*/ 89 h 89"/>
                  <a:gd name="T2" fmla="*/ 12 w 248"/>
                  <a:gd name="T3" fmla="*/ 89 h 89"/>
                  <a:gd name="T4" fmla="*/ 1 w 248"/>
                  <a:gd name="T5" fmla="*/ 82 h 89"/>
                  <a:gd name="T6" fmla="*/ 7 w 248"/>
                  <a:gd name="T7" fmla="*/ 70 h 89"/>
                  <a:gd name="T8" fmla="*/ 118 w 248"/>
                  <a:gd name="T9" fmla="*/ 3 h 89"/>
                  <a:gd name="T10" fmla="*/ 130 w 248"/>
                  <a:gd name="T11" fmla="*/ 3 h 89"/>
                  <a:gd name="T12" fmla="*/ 239 w 248"/>
                  <a:gd name="T13" fmla="*/ 69 h 89"/>
                  <a:gd name="T14" fmla="*/ 242 w 248"/>
                  <a:gd name="T15" fmla="*/ 71 h 89"/>
                  <a:gd name="T16" fmla="*/ 247 w 248"/>
                  <a:gd name="T17" fmla="*/ 82 h 89"/>
                  <a:gd name="T18" fmla="*/ 238 w 248"/>
                  <a:gd name="T19" fmla="*/ 89 h 89"/>
                  <a:gd name="T20" fmla="*/ 124 w 248"/>
                  <a:gd name="T21" fmla="*/ 89 h 89"/>
                  <a:gd name="T22" fmla="*/ 146 w 248"/>
                  <a:gd name="T23" fmla="*/ 55 h 89"/>
                  <a:gd name="T24" fmla="*/ 124 w 248"/>
                  <a:gd name="T25" fmla="*/ 33 h 89"/>
                  <a:gd name="T26" fmla="*/ 103 w 248"/>
                  <a:gd name="T27" fmla="*/ 55 h 89"/>
                  <a:gd name="T28" fmla="*/ 124 w 248"/>
                  <a:gd name="T29" fmla="*/ 76 h 89"/>
                  <a:gd name="T30" fmla="*/ 146 w 248"/>
                  <a:gd name="T31" fmla="*/ 5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89">
                    <a:moveTo>
                      <a:pt x="124" y="89"/>
                    </a:moveTo>
                    <a:cubicBezTo>
                      <a:pt x="87" y="89"/>
                      <a:pt x="49" y="89"/>
                      <a:pt x="12" y="89"/>
                    </a:cubicBezTo>
                    <a:cubicBezTo>
                      <a:pt x="6" y="89"/>
                      <a:pt x="2" y="87"/>
                      <a:pt x="1" y="82"/>
                    </a:cubicBezTo>
                    <a:cubicBezTo>
                      <a:pt x="0" y="77"/>
                      <a:pt x="2" y="73"/>
                      <a:pt x="7" y="70"/>
                    </a:cubicBezTo>
                    <a:cubicBezTo>
                      <a:pt x="44" y="48"/>
                      <a:pt x="81" y="25"/>
                      <a:pt x="118" y="3"/>
                    </a:cubicBezTo>
                    <a:cubicBezTo>
                      <a:pt x="122" y="0"/>
                      <a:pt x="126" y="0"/>
                      <a:pt x="130" y="3"/>
                    </a:cubicBezTo>
                    <a:cubicBezTo>
                      <a:pt x="166" y="25"/>
                      <a:pt x="202" y="47"/>
                      <a:pt x="239" y="69"/>
                    </a:cubicBezTo>
                    <a:cubicBezTo>
                      <a:pt x="240" y="69"/>
                      <a:pt x="241" y="70"/>
                      <a:pt x="242" y="71"/>
                    </a:cubicBezTo>
                    <a:cubicBezTo>
                      <a:pt x="247" y="73"/>
                      <a:pt x="248" y="77"/>
                      <a:pt x="247" y="82"/>
                    </a:cubicBezTo>
                    <a:cubicBezTo>
                      <a:pt x="246" y="86"/>
                      <a:pt x="243" y="89"/>
                      <a:pt x="238" y="89"/>
                    </a:cubicBezTo>
                    <a:cubicBezTo>
                      <a:pt x="200" y="89"/>
                      <a:pt x="162" y="89"/>
                      <a:pt x="124" y="89"/>
                    </a:cubicBezTo>
                    <a:close/>
                    <a:moveTo>
                      <a:pt x="146" y="55"/>
                    </a:moveTo>
                    <a:cubicBezTo>
                      <a:pt x="145" y="44"/>
                      <a:pt x="137" y="34"/>
                      <a:pt x="124" y="33"/>
                    </a:cubicBezTo>
                    <a:cubicBezTo>
                      <a:pt x="112" y="33"/>
                      <a:pt x="103" y="43"/>
                      <a:pt x="103" y="55"/>
                    </a:cubicBezTo>
                    <a:cubicBezTo>
                      <a:pt x="103" y="66"/>
                      <a:pt x="112" y="76"/>
                      <a:pt x="124" y="76"/>
                    </a:cubicBezTo>
                    <a:cubicBezTo>
                      <a:pt x="137" y="76"/>
                      <a:pt x="145" y="66"/>
                      <a:pt x="146" y="55"/>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8" name="Freeform 48"/>
              <p:cNvSpPr>
                <a:spLocks/>
              </p:cNvSpPr>
              <p:nvPr/>
            </p:nvSpPr>
            <p:spPr bwMode="auto">
              <a:xfrm>
                <a:off x="-1248816" y="3152031"/>
                <a:ext cx="708405" cy="140534"/>
              </a:xfrm>
              <a:custGeom>
                <a:avLst/>
                <a:gdLst>
                  <a:gd name="T0" fmla="*/ 21 w 248"/>
                  <a:gd name="T1" fmla="*/ 19 h 49"/>
                  <a:gd name="T2" fmla="*/ 21 w 248"/>
                  <a:gd name="T3" fmla="*/ 0 h 49"/>
                  <a:gd name="T4" fmla="*/ 228 w 248"/>
                  <a:gd name="T5" fmla="*/ 0 h 49"/>
                  <a:gd name="T6" fmla="*/ 228 w 248"/>
                  <a:gd name="T7" fmla="*/ 3 h 49"/>
                  <a:gd name="T8" fmla="*/ 228 w 248"/>
                  <a:gd name="T9" fmla="*/ 17 h 49"/>
                  <a:gd name="T10" fmla="*/ 230 w 248"/>
                  <a:gd name="T11" fmla="*/ 19 h 49"/>
                  <a:gd name="T12" fmla="*/ 238 w 248"/>
                  <a:gd name="T13" fmla="*/ 19 h 49"/>
                  <a:gd name="T14" fmla="*/ 248 w 248"/>
                  <a:gd name="T15" fmla="*/ 29 h 49"/>
                  <a:gd name="T16" fmla="*/ 248 w 248"/>
                  <a:gd name="T17" fmla="*/ 39 h 49"/>
                  <a:gd name="T18" fmla="*/ 238 w 248"/>
                  <a:gd name="T19" fmla="*/ 49 h 49"/>
                  <a:gd name="T20" fmla="*/ 236 w 248"/>
                  <a:gd name="T21" fmla="*/ 49 h 49"/>
                  <a:gd name="T22" fmla="*/ 13 w 248"/>
                  <a:gd name="T23" fmla="*/ 49 h 49"/>
                  <a:gd name="T24" fmla="*/ 1 w 248"/>
                  <a:gd name="T25" fmla="*/ 37 h 49"/>
                  <a:gd name="T26" fmla="*/ 1 w 248"/>
                  <a:gd name="T27" fmla="*/ 30 h 49"/>
                  <a:gd name="T28" fmla="*/ 11 w 248"/>
                  <a:gd name="T29" fmla="*/ 19 h 49"/>
                  <a:gd name="T30" fmla="*/ 21 w 248"/>
                  <a:gd name="T31"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49">
                    <a:moveTo>
                      <a:pt x="21" y="19"/>
                    </a:moveTo>
                    <a:cubicBezTo>
                      <a:pt x="21" y="13"/>
                      <a:pt x="21" y="6"/>
                      <a:pt x="21" y="0"/>
                    </a:cubicBezTo>
                    <a:cubicBezTo>
                      <a:pt x="90" y="0"/>
                      <a:pt x="159" y="0"/>
                      <a:pt x="228" y="0"/>
                    </a:cubicBezTo>
                    <a:cubicBezTo>
                      <a:pt x="228" y="1"/>
                      <a:pt x="228" y="2"/>
                      <a:pt x="228" y="3"/>
                    </a:cubicBezTo>
                    <a:cubicBezTo>
                      <a:pt x="228" y="8"/>
                      <a:pt x="228" y="12"/>
                      <a:pt x="228" y="17"/>
                    </a:cubicBezTo>
                    <a:cubicBezTo>
                      <a:pt x="228" y="19"/>
                      <a:pt x="229" y="20"/>
                      <a:pt x="230" y="19"/>
                    </a:cubicBezTo>
                    <a:cubicBezTo>
                      <a:pt x="233" y="19"/>
                      <a:pt x="236" y="19"/>
                      <a:pt x="238" y="19"/>
                    </a:cubicBezTo>
                    <a:cubicBezTo>
                      <a:pt x="244" y="20"/>
                      <a:pt x="247" y="24"/>
                      <a:pt x="248" y="29"/>
                    </a:cubicBezTo>
                    <a:cubicBezTo>
                      <a:pt x="248" y="32"/>
                      <a:pt x="248" y="36"/>
                      <a:pt x="248" y="39"/>
                    </a:cubicBezTo>
                    <a:cubicBezTo>
                      <a:pt x="247" y="45"/>
                      <a:pt x="243" y="48"/>
                      <a:pt x="238" y="49"/>
                    </a:cubicBezTo>
                    <a:cubicBezTo>
                      <a:pt x="237" y="49"/>
                      <a:pt x="236" y="49"/>
                      <a:pt x="236" y="49"/>
                    </a:cubicBezTo>
                    <a:cubicBezTo>
                      <a:pt x="161" y="49"/>
                      <a:pt x="87" y="49"/>
                      <a:pt x="13" y="49"/>
                    </a:cubicBezTo>
                    <a:cubicBezTo>
                      <a:pt x="4" y="49"/>
                      <a:pt x="0" y="43"/>
                      <a:pt x="1" y="37"/>
                    </a:cubicBezTo>
                    <a:cubicBezTo>
                      <a:pt x="1" y="34"/>
                      <a:pt x="1" y="32"/>
                      <a:pt x="1" y="30"/>
                    </a:cubicBezTo>
                    <a:cubicBezTo>
                      <a:pt x="1" y="23"/>
                      <a:pt x="5" y="20"/>
                      <a:pt x="11" y="19"/>
                    </a:cubicBezTo>
                    <a:cubicBezTo>
                      <a:pt x="14" y="19"/>
                      <a:pt x="17" y="19"/>
                      <a:pt x="21" y="19"/>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9" name="Freeform 49"/>
              <p:cNvSpPr>
                <a:spLocks/>
              </p:cNvSpPr>
              <p:nvPr/>
            </p:nvSpPr>
            <p:spPr bwMode="auto">
              <a:xfrm>
                <a:off x="-880273" y="2839415"/>
                <a:ext cx="143402" cy="281067"/>
              </a:xfrm>
              <a:custGeom>
                <a:avLst/>
                <a:gdLst>
                  <a:gd name="T0" fmla="*/ 10 w 50"/>
                  <a:gd name="T1" fmla="*/ 98 h 98"/>
                  <a:gd name="T2" fmla="*/ 10 w 50"/>
                  <a:gd name="T3" fmla="*/ 20 h 98"/>
                  <a:gd name="T4" fmla="*/ 5 w 50"/>
                  <a:gd name="T5" fmla="*/ 18 h 98"/>
                  <a:gd name="T6" fmla="*/ 0 w 50"/>
                  <a:gd name="T7" fmla="*/ 12 h 98"/>
                  <a:gd name="T8" fmla="*/ 0 w 50"/>
                  <a:gd name="T9" fmla="*/ 0 h 98"/>
                  <a:gd name="T10" fmla="*/ 49 w 50"/>
                  <a:gd name="T11" fmla="*/ 0 h 98"/>
                  <a:gd name="T12" fmla="*/ 49 w 50"/>
                  <a:gd name="T13" fmla="*/ 12 h 98"/>
                  <a:gd name="T14" fmla="*/ 40 w 50"/>
                  <a:gd name="T15" fmla="*/ 20 h 98"/>
                  <a:gd name="T16" fmla="*/ 40 w 50"/>
                  <a:gd name="T17" fmla="*/ 98 h 98"/>
                  <a:gd name="T18" fmla="*/ 10 w 50"/>
                  <a:gd name="T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10" y="98"/>
                    </a:moveTo>
                    <a:cubicBezTo>
                      <a:pt x="10" y="72"/>
                      <a:pt x="10" y="46"/>
                      <a:pt x="10" y="20"/>
                    </a:cubicBezTo>
                    <a:cubicBezTo>
                      <a:pt x="8" y="20"/>
                      <a:pt x="6" y="19"/>
                      <a:pt x="5" y="18"/>
                    </a:cubicBezTo>
                    <a:cubicBezTo>
                      <a:pt x="2" y="17"/>
                      <a:pt x="0" y="15"/>
                      <a:pt x="0" y="12"/>
                    </a:cubicBezTo>
                    <a:cubicBezTo>
                      <a:pt x="0" y="8"/>
                      <a:pt x="0" y="4"/>
                      <a:pt x="0" y="0"/>
                    </a:cubicBezTo>
                    <a:cubicBezTo>
                      <a:pt x="17" y="0"/>
                      <a:pt x="33" y="0"/>
                      <a:pt x="49" y="0"/>
                    </a:cubicBezTo>
                    <a:cubicBezTo>
                      <a:pt x="49" y="4"/>
                      <a:pt x="50" y="9"/>
                      <a:pt x="49" y="12"/>
                    </a:cubicBezTo>
                    <a:cubicBezTo>
                      <a:pt x="48" y="17"/>
                      <a:pt x="44" y="19"/>
                      <a:pt x="40" y="20"/>
                    </a:cubicBezTo>
                    <a:cubicBezTo>
                      <a:pt x="40" y="46"/>
                      <a:pt x="40" y="72"/>
                      <a:pt x="40" y="98"/>
                    </a:cubicBezTo>
                    <a:cubicBezTo>
                      <a:pt x="30" y="98"/>
                      <a:pt x="20" y="98"/>
                      <a:pt x="10" y="98"/>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1" name="Freeform 50"/>
              <p:cNvSpPr>
                <a:spLocks/>
              </p:cNvSpPr>
              <p:nvPr/>
            </p:nvSpPr>
            <p:spPr bwMode="auto">
              <a:xfrm>
                <a:off x="-1048054" y="2839415"/>
                <a:ext cx="139099" cy="281067"/>
              </a:xfrm>
              <a:custGeom>
                <a:avLst/>
                <a:gdLst>
                  <a:gd name="T0" fmla="*/ 49 w 49"/>
                  <a:gd name="T1" fmla="*/ 0 h 98"/>
                  <a:gd name="T2" fmla="*/ 49 w 49"/>
                  <a:gd name="T3" fmla="*/ 11 h 98"/>
                  <a:gd name="T4" fmla="*/ 39 w 49"/>
                  <a:gd name="T5" fmla="*/ 20 h 98"/>
                  <a:gd name="T6" fmla="*/ 39 w 49"/>
                  <a:gd name="T7" fmla="*/ 98 h 98"/>
                  <a:gd name="T8" fmla="*/ 10 w 49"/>
                  <a:gd name="T9" fmla="*/ 98 h 98"/>
                  <a:gd name="T10" fmla="*/ 10 w 49"/>
                  <a:gd name="T11" fmla="*/ 20 h 98"/>
                  <a:gd name="T12" fmla="*/ 7 w 49"/>
                  <a:gd name="T13" fmla="*/ 19 h 98"/>
                  <a:gd name="T14" fmla="*/ 0 w 49"/>
                  <a:gd name="T15" fmla="*/ 13 h 98"/>
                  <a:gd name="T16" fmla="*/ 0 w 49"/>
                  <a:gd name="T17" fmla="*/ 0 h 98"/>
                  <a:gd name="T18" fmla="*/ 49 w 49"/>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49" y="0"/>
                    </a:moveTo>
                    <a:cubicBezTo>
                      <a:pt x="49" y="4"/>
                      <a:pt x="49" y="8"/>
                      <a:pt x="49" y="11"/>
                    </a:cubicBezTo>
                    <a:cubicBezTo>
                      <a:pt x="48" y="17"/>
                      <a:pt x="44" y="19"/>
                      <a:pt x="39" y="20"/>
                    </a:cubicBezTo>
                    <a:cubicBezTo>
                      <a:pt x="39" y="46"/>
                      <a:pt x="39" y="72"/>
                      <a:pt x="39" y="98"/>
                    </a:cubicBezTo>
                    <a:cubicBezTo>
                      <a:pt x="29" y="98"/>
                      <a:pt x="20" y="98"/>
                      <a:pt x="10" y="98"/>
                    </a:cubicBezTo>
                    <a:cubicBezTo>
                      <a:pt x="10" y="72"/>
                      <a:pt x="10" y="46"/>
                      <a:pt x="10" y="20"/>
                    </a:cubicBezTo>
                    <a:cubicBezTo>
                      <a:pt x="9" y="20"/>
                      <a:pt x="8" y="20"/>
                      <a:pt x="7" y="19"/>
                    </a:cubicBezTo>
                    <a:cubicBezTo>
                      <a:pt x="4" y="18"/>
                      <a:pt x="1" y="16"/>
                      <a:pt x="0" y="13"/>
                    </a:cubicBezTo>
                    <a:cubicBezTo>
                      <a:pt x="0" y="9"/>
                      <a:pt x="0" y="5"/>
                      <a:pt x="0" y="0"/>
                    </a:cubicBezTo>
                    <a:cubicBezTo>
                      <a:pt x="16" y="0"/>
                      <a:pt x="32" y="0"/>
                      <a:pt x="49"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3" name="Freeform 51"/>
              <p:cNvSpPr>
                <a:spLocks/>
              </p:cNvSpPr>
              <p:nvPr/>
            </p:nvSpPr>
            <p:spPr bwMode="auto">
              <a:xfrm>
                <a:off x="-1220136" y="2839415"/>
                <a:ext cx="143402" cy="281067"/>
              </a:xfrm>
              <a:custGeom>
                <a:avLst/>
                <a:gdLst>
                  <a:gd name="T0" fmla="*/ 0 w 50"/>
                  <a:gd name="T1" fmla="*/ 0 h 98"/>
                  <a:gd name="T2" fmla="*/ 50 w 50"/>
                  <a:gd name="T3" fmla="*/ 0 h 98"/>
                  <a:gd name="T4" fmla="*/ 49 w 50"/>
                  <a:gd name="T5" fmla="*/ 13 h 98"/>
                  <a:gd name="T6" fmla="*/ 40 w 50"/>
                  <a:gd name="T7" fmla="*/ 20 h 98"/>
                  <a:gd name="T8" fmla="*/ 40 w 50"/>
                  <a:gd name="T9" fmla="*/ 98 h 98"/>
                  <a:gd name="T10" fmla="*/ 11 w 50"/>
                  <a:gd name="T11" fmla="*/ 98 h 98"/>
                  <a:gd name="T12" fmla="*/ 11 w 50"/>
                  <a:gd name="T13" fmla="*/ 20 h 98"/>
                  <a:gd name="T14" fmla="*/ 8 w 50"/>
                  <a:gd name="T15" fmla="*/ 19 h 98"/>
                  <a:gd name="T16" fmla="*/ 1 w 50"/>
                  <a:gd name="T17" fmla="*/ 13 h 98"/>
                  <a:gd name="T18" fmla="*/ 0 w 50"/>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0" y="0"/>
                    </a:moveTo>
                    <a:cubicBezTo>
                      <a:pt x="17" y="0"/>
                      <a:pt x="33" y="0"/>
                      <a:pt x="50" y="0"/>
                    </a:cubicBezTo>
                    <a:cubicBezTo>
                      <a:pt x="50" y="5"/>
                      <a:pt x="50" y="9"/>
                      <a:pt x="49" y="13"/>
                    </a:cubicBezTo>
                    <a:cubicBezTo>
                      <a:pt x="48" y="17"/>
                      <a:pt x="44" y="19"/>
                      <a:pt x="40" y="20"/>
                    </a:cubicBezTo>
                    <a:cubicBezTo>
                      <a:pt x="40" y="46"/>
                      <a:pt x="40" y="72"/>
                      <a:pt x="40" y="98"/>
                    </a:cubicBezTo>
                    <a:cubicBezTo>
                      <a:pt x="30" y="98"/>
                      <a:pt x="20" y="98"/>
                      <a:pt x="11" y="98"/>
                    </a:cubicBezTo>
                    <a:cubicBezTo>
                      <a:pt x="11" y="72"/>
                      <a:pt x="11" y="46"/>
                      <a:pt x="11" y="20"/>
                    </a:cubicBezTo>
                    <a:cubicBezTo>
                      <a:pt x="10" y="20"/>
                      <a:pt x="9" y="20"/>
                      <a:pt x="8" y="19"/>
                    </a:cubicBezTo>
                    <a:cubicBezTo>
                      <a:pt x="4" y="18"/>
                      <a:pt x="2" y="16"/>
                      <a:pt x="1" y="13"/>
                    </a:cubicBezTo>
                    <a:cubicBezTo>
                      <a:pt x="1" y="9"/>
                      <a:pt x="1" y="4"/>
                      <a:pt x="0"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4" name="Freeform 52"/>
              <p:cNvSpPr>
                <a:spLocks/>
              </p:cNvSpPr>
              <p:nvPr/>
            </p:nvSpPr>
            <p:spPr bwMode="auto">
              <a:xfrm>
                <a:off x="-708191" y="2839415"/>
                <a:ext cx="140534" cy="281067"/>
              </a:xfrm>
              <a:custGeom>
                <a:avLst/>
                <a:gdLst>
                  <a:gd name="T0" fmla="*/ 10 w 49"/>
                  <a:gd name="T1" fmla="*/ 20 h 98"/>
                  <a:gd name="T2" fmla="*/ 0 w 49"/>
                  <a:gd name="T3" fmla="*/ 7 h 98"/>
                  <a:gd name="T4" fmla="*/ 0 w 49"/>
                  <a:gd name="T5" fmla="*/ 0 h 98"/>
                  <a:gd name="T6" fmla="*/ 48 w 49"/>
                  <a:gd name="T7" fmla="*/ 0 h 98"/>
                  <a:gd name="T8" fmla="*/ 48 w 49"/>
                  <a:gd name="T9" fmla="*/ 13 h 98"/>
                  <a:gd name="T10" fmla="*/ 42 w 49"/>
                  <a:gd name="T11" fmla="*/ 19 h 98"/>
                  <a:gd name="T12" fmla="*/ 39 w 49"/>
                  <a:gd name="T13" fmla="*/ 20 h 98"/>
                  <a:gd name="T14" fmla="*/ 39 w 49"/>
                  <a:gd name="T15" fmla="*/ 98 h 98"/>
                  <a:gd name="T16" fmla="*/ 10 w 49"/>
                  <a:gd name="T17" fmla="*/ 98 h 98"/>
                  <a:gd name="T18" fmla="*/ 10 w 49"/>
                  <a:gd name="T19" fmla="*/ 2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10" y="20"/>
                    </a:moveTo>
                    <a:cubicBezTo>
                      <a:pt x="2" y="18"/>
                      <a:pt x="0" y="15"/>
                      <a:pt x="0" y="7"/>
                    </a:cubicBezTo>
                    <a:cubicBezTo>
                      <a:pt x="0" y="5"/>
                      <a:pt x="0" y="3"/>
                      <a:pt x="0" y="0"/>
                    </a:cubicBezTo>
                    <a:cubicBezTo>
                      <a:pt x="16" y="0"/>
                      <a:pt x="32" y="0"/>
                      <a:pt x="48" y="0"/>
                    </a:cubicBezTo>
                    <a:cubicBezTo>
                      <a:pt x="48" y="5"/>
                      <a:pt x="49" y="9"/>
                      <a:pt x="48" y="13"/>
                    </a:cubicBezTo>
                    <a:cubicBezTo>
                      <a:pt x="48" y="16"/>
                      <a:pt x="45" y="18"/>
                      <a:pt x="42" y="19"/>
                    </a:cubicBezTo>
                    <a:cubicBezTo>
                      <a:pt x="41" y="20"/>
                      <a:pt x="40" y="20"/>
                      <a:pt x="39" y="20"/>
                    </a:cubicBezTo>
                    <a:cubicBezTo>
                      <a:pt x="39" y="46"/>
                      <a:pt x="39" y="72"/>
                      <a:pt x="39" y="98"/>
                    </a:cubicBezTo>
                    <a:cubicBezTo>
                      <a:pt x="29" y="98"/>
                      <a:pt x="19" y="98"/>
                      <a:pt x="10" y="98"/>
                    </a:cubicBezTo>
                    <a:cubicBezTo>
                      <a:pt x="10" y="72"/>
                      <a:pt x="10" y="46"/>
                      <a:pt x="10" y="2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grpSp>
      </p:grpSp>
      <p:sp>
        <p:nvSpPr>
          <p:cNvPr id="26" name="Round Same Side Corner Rectangle 25">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graphicFrame>
        <p:nvGraphicFramePr>
          <p:cNvPr id="4" name="Table 3">
            <a:extLst>
              <a:ext uri="{FF2B5EF4-FFF2-40B4-BE49-F238E27FC236}">
                <a16:creationId xmlns:a16="http://schemas.microsoft.com/office/drawing/2014/main" id="{B207B4CA-97E0-4F37-B6EB-1E1742D1D246}"/>
              </a:ext>
            </a:extLst>
          </p:cNvPr>
          <p:cNvGraphicFramePr>
            <a:graphicFrameLocks noGrp="1"/>
          </p:cNvGraphicFramePr>
          <p:nvPr>
            <p:extLst>
              <p:ext uri="{D42A27DB-BD31-4B8C-83A1-F6EECF244321}">
                <p14:modId xmlns:p14="http://schemas.microsoft.com/office/powerpoint/2010/main" val="694968172"/>
              </p:ext>
            </p:extLst>
          </p:nvPr>
        </p:nvGraphicFramePr>
        <p:xfrm>
          <a:off x="2711624" y="5324387"/>
          <a:ext cx="8778240" cy="1038035"/>
        </p:xfrm>
        <a:graphic>
          <a:graphicData uri="http://schemas.openxmlformats.org/drawingml/2006/table">
            <a:tbl>
              <a:tblPr firstRow="1" bandRow="1">
                <a:tableStyleId>{2D5ABB26-0587-4C30-8999-92F81FD0307C}</a:tableStyleId>
              </a:tblPr>
              <a:tblGrid>
                <a:gridCol w="2468880">
                  <a:extLst>
                    <a:ext uri="{9D8B030D-6E8A-4147-A177-3AD203B41FA5}">
                      <a16:colId xmlns:a16="http://schemas.microsoft.com/office/drawing/2014/main" val="836474098"/>
                    </a:ext>
                  </a:extLst>
                </a:gridCol>
                <a:gridCol w="6309360">
                  <a:extLst>
                    <a:ext uri="{9D8B030D-6E8A-4147-A177-3AD203B41FA5}">
                      <a16:colId xmlns:a16="http://schemas.microsoft.com/office/drawing/2014/main" val="1411441985"/>
                    </a:ext>
                  </a:extLst>
                </a:gridCol>
              </a:tblGrid>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Aspirus Medical Group, Inc.</a:t>
                      </a:r>
                      <a:endParaRPr lang="en-US" sz="1200" dirty="0">
                        <a:solidFill>
                          <a:schemeClr val="tx1"/>
                        </a:solidFill>
                        <a:highlight>
                          <a:srgbClr val="FFFF00"/>
                        </a:highlight>
                        <a:latin typeface="Selawik" panose="020B0502040204020203" pitchFamily="34" charset="0"/>
                        <a:ea typeface="Source Sans Pro Light" panose="020B0403030403020204" pitchFamily="34" charset="0"/>
                        <a:cs typeface="Verdana"/>
                      </a:endParaRP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nSpc>
                          <a:spcPct val="105000"/>
                        </a:lnSpc>
                        <a:spcBef>
                          <a:spcPts val="200"/>
                        </a:spcBef>
                        <a:spcAft>
                          <a:spcPts val="200"/>
                        </a:spcAft>
                      </a:pPr>
                      <a:r>
                        <a:rPr lang="en-US" sz="1200" b="0" dirty="0">
                          <a:solidFill>
                            <a:schemeClr val="tx1"/>
                          </a:solidFill>
                          <a:effectLst/>
                          <a:latin typeface="Selawik Light" panose="020B0604020202020204" charset="0"/>
                          <a:ea typeface="Source Sans Pro Light" panose="020B0403030403020204" pitchFamily="34" charset="0"/>
                          <a:cs typeface="Selawik Light"/>
                        </a:rPr>
                        <a:t>With 75 community-based clinics, 800 physicians and advanced practice clinicians, and 1.5 million clinic visits per year, the Aspirus Medical Group develops personal and caring relationships with its patients. As part of the Aspirus Health system, the Aspirus Medical Group has access to the resources of a comprehensive network of physicians, clinics, hospitals, and home care agencies to provide contemporary, cost-effective care.</a:t>
                      </a:r>
                      <a:endParaRPr lang="en-US" sz="1200" b="0" kern="1200" dirty="0">
                        <a:solidFill>
                          <a:schemeClr val="tx1"/>
                        </a:solidFill>
                        <a:effectLst/>
                        <a:latin typeface="Selawik Light" panose="020B0604020202020204" charset="0"/>
                        <a:ea typeface="Source Sans Pro Light" panose="020B0403030403020204" pitchFamily="34" charset="0"/>
                        <a:cs typeface="Selawik Light"/>
                      </a:endParaRP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5867502"/>
                  </a:ext>
                </a:extLst>
              </a:tr>
            </a:tbl>
          </a:graphicData>
        </a:graphic>
      </p:graphicFrame>
      <p:pic>
        <p:nvPicPr>
          <p:cNvPr id="7" name="Picture 6">
            <a:extLst>
              <a:ext uri="{FF2B5EF4-FFF2-40B4-BE49-F238E27FC236}">
                <a16:creationId xmlns:a16="http://schemas.microsoft.com/office/drawing/2014/main" id="{2A1B3543-580B-6BAF-DAE8-FF5905E7120F}"/>
              </a:ext>
            </a:extLst>
          </p:cNvPr>
          <p:cNvPicPr>
            <a:picLocks noChangeAspect="1"/>
          </p:cNvPicPr>
          <p:nvPr/>
        </p:nvPicPr>
        <p:blipFill>
          <a:blip r:embed="rId3"/>
          <a:stretch>
            <a:fillRect/>
          </a:stretch>
        </p:blipFill>
        <p:spPr>
          <a:xfrm>
            <a:off x="5159898" y="1686086"/>
            <a:ext cx="3600397" cy="3544793"/>
          </a:xfrm>
          <a:prstGeom prst="rect">
            <a:avLst/>
          </a:prstGeom>
        </p:spPr>
      </p:pic>
    </p:spTree>
    <p:extLst>
      <p:ext uri="{BB962C8B-B14F-4D97-AF65-F5344CB8AC3E}">
        <p14:creationId xmlns:p14="http://schemas.microsoft.com/office/powerpoint/2010/main" val="416218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Company Overview</a:t>
            </a:r>
          </a:p>
        </p:txBody>
      </p:sp>
      <p:sp>
        <p:nvSpPr>
          <p:cNvPr id="8" name="Text Placeholder 7"/>
          <p:cNvSpPr>
            <a:spLocks noGrp="1"/>
          </p:cNvSpPr>
          <p:nvPr>
            <p:ph type="body" sz="quarter" idx="10"/>
          </p:nvPr>
        </p:nvSpPr>
        <p:spPr/>
        <p:txBody>
          <a:bodyPr/>
          <a:lstStyle/>
          <a:p>
            <a:r>
              <a:rPr lang="en-US" dirty="0"/>
              <a:t>(Cont’d)</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20116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2134764482"/>
              </p:ext>
            </p:extLst>
          </p:nvPr>
        </p:nvGraphicFramePr>
        <p:xfrm>
          <a:off x="2862376" y="1916832"/>
          <a:ext cx="8778240" cy="4159886"/>
        </p:xfrm>
        <a:graphic>
          <a:graphicData uri="http://schemas.openxmlformats.org/drawingml/2006/table">
            <a:tbl>
              <a:tblPr firstRow="1" bandRow="1">
                <a:tableStyleId>{2D5ABB26-0587-4C30-8999-92F81FD0307C}</a:tableStyleId>
              </a:tblPr>
              <a:tblGrid>
                <a:gridCol w="246888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Aspirus Network, Inc.</a:t>
                      </a:r>
                      <a:endParaRPr lang="en-US" sz="1200" dirty="0">
                        <a:solidFill>
                          <a:schemeClr val="tx1"/>
                        </a:solidFill>
                        <a:highlight>
                          <a:srgbClr val="FFFF00"/>
                        </a:highlight>
                        <a:latin typeface="Selawik" panose="020B0502040204020203" pitchFamily="34" charset="0"/>
                        <a:ea typeface="Source Sans Pro Light" panose="020B0403030403020204" pitchFamily="34" charset="0"/>
                        <a:cs typeface="Verdana"/>
                      </a:endParaRP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lnSpc>
                          <a:spcPct val="105000"/>
                        </a:lnSpc>
                        <a:spcBef>
                          <a:spcPts val="200"/>
                        </a:spcBef>
                        <a:spcAft>
                          <a:spcPts val="200"/>
                        </a:spcAft>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Aspirus Network, Inc., is a Clinically Integrated Network of leading primary and specialty care physicians, hospitals, and allied health care professionals. Aspirus Network negotiates contracts on behalf of its members with employers and health plans. It aligns all elements of the care continuum to advance quality and improvement efforts that produce better clinical outcomes, enhanced patient experiences and controlled costs. Provider members of Aspirus Network can help identify and drive quality improvement initiatives, serve as advocates for healthier communities, and provide ongoing feedback on the Network’s strategic direction.</a:t>
                      </a:r>
                    </a:p>
                    <a:p>
                      <a:pPr marL="91440">
                        <a:lnSpc>
                          <a:spcPct val="105000"/>
                        </a:lnSpc>
                        <a:spcBef>
                          <a:spcPts val="200"/>
                        </a:spcBef>
                        <a:spcAft>
                          <a:spcPts val="200"/>
                        </a:spcAft>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Today Aspirus Network, Inc. represents more than 1,000 physicians, 17 hospitals, 11 ambulatory surgery centers, and many ancillary health care professionals. Aspirus Network is a wholly owned subsidiary of Aspirus, Inc.</a:t>
                      </a: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2287993"/>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Aspirus Health Plan</a:t>
                      </a:r>
                      <a:endParaRPr lang="en-US" sz="1200" dirty="0">
                        <a:solidFill>
                          <a:schemeClr val="tx1"/>
                        </a:solidFill>
                        <a:highlight>
                          <a:srgbClr val="FFFF00"/>
                        </a:highlight>
                        <a:latin typeface="Selawik" panose="020B0502040204020203" pitchFamily="34" charset="0"/>
                        <a:ea typeface="Source Sans Pro Light" panose="020B0403030403020204" pitchFamily="34" charset="0"/>
                        <a:cs typeface="Verdana"/>
                      </a:endParaRP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lnSpc>
                          <a:spcPct val="105000"/>
                        </a:lnSpc>
                        <a:spcBef>
                          <a:spcPts val="200"/>
                        </a:spcBef>
                        <a:spcAft>
                          <a:spcPts val="200"/>
                        </a:spcAft>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Aspirus Health Plan is wholly owned by Aspirus and has enrollment of more than 45,000 members and growing. Aspirus Health Plan began insuring members on January 1, 2017, and expanded to offering Medicare Advantage January 1, 2021. </a:t>
                      </a:r>
                    </a:p>
                    <a:p>
                      <a:pPr marL="91440">
                        <a:lnSpc>
                          <a:spcPct val="105000"/>
                        </a:lnSpc>
                        <a:spcBef>
                          <a:spcPts val="200"/>
                        </a:spcBef>
                        <a:spcAft>
                          <a:spcPts val="200"/>
                        </a:spcAft>
                      </a:pPr>
                      <a:r>
                        <a:rPr lang="en-US" sz="1200" b="1" kern="1200" dirty="0">
                          <a:solidFill>
                            <a:schemeClr val="tx1"/>
                          </a:solidFill>
                          <a:effectLst/>
                          <a:latin typeface="Selawik Light" panose="020B0604020202020204" charset="0"/>
                          <a:ea typeface="Source Sans Pro Light" panose="020B0403030403020204" pitchFamily="34" charset="0"/>
                          <a:cs typeface="Selawik Light"/>
                        </a:rPr>
                        <a:t>Aspirus Health Plan offers the following products:</a:t>
                      </a:r>
                    </a:p>
                    <a:p>
                      <a:pPr marL="720090" lvl="1" indent="-171450">
                        <a:lnSpc>
                          <a:spcPct val="105000"/>
                        </a:lnSpc>
                        <a:spcBef>
                          <a:spcPts val="200"/>
                        </a:spcBef>
                        <a:spcAft>
                          <a:spcPts val="200"/>
                        </a:spcAft>
                        <a:buFont typeface="Arial" panose="020B0604020202020204" pitchFamily="34" charset="0"/>
                        <a:buChar cha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On- and off-Exchange individual policies</a:t>
                      </a:r>
                    </a:p>
                    <a:p>
                      <a:pPr marL="720090" lvl="1" indent="-171450">
                        <a:lnSpc>
                          <a:spcPct val="105000"/>
                        </a:lnSpc>
                        <a:spcBef>
                          <a:spcPts val="200"/>
                        </a:spcBef>
                        <a:spcAft>
                          <a:spcPts val="200"/>
                        </a:spcAft>
                        <a:buFont typeface="Arial" panose="020B0604020202020204" pitchFamily="34" charset="0"/>
                        <a:buChar cha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Off-Exchange small group policies</a:t>
                      </a:r>
                    </a:p>
                    <a:p>
                      <a:pPr marL="720090" lvl="1" indent="-171450">
                        <a:lnSpc>
                          <a:spcPct val="105000"/>
                        </a:lnSpc>
                        <a:spcBef>
                          <a:spcPts val="200"/>
                        </a:spcBef>
                        <a:spcAft>
                          <a:spcPts val="200"/>
                        </a:spcAft>
                        <a:buFont typeface="Arial" panose="020B0604020202020204" pitchFamily="34" charset="0"/>
                        <a:buChar cha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Large group risk policies</a:t>
                      </a:r>
                    </a:p>
                    <a:p>
                      <a:pPr marL="720090" lvl="1" indent="-171450">
                        <a:lnSpc>
                          <a:spcPct val="105000"/>
                        </a:lnSpc>
                        <a:spcBef>
                          <a:spcPts val="200"/>
                        </a:spcBef>
                        <a:spcAft>
                          <a:spcPts val="200"/>
                        </a:spcAft>
                        <a:buFont typeface="Arial" panose="020B0604020202020204" pitchFamily="34" charset="0"/>
                        <a:buChar cha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Group self-funded and level-funded policies</a:t>
                      </a:r>
                    </a:p>
                    <a:p>
                      <a:pPr marL="720090" lvl="1" indent="-171450">
                        <a:lnSpc>
                          <a:spcPct val="105000"/>
                        </a:lnSpc>
                        <a:spcBef>
                          <a:spcPts val="200"/>
                        </a:spcBef>
                        <a:spcAft>
                          <a:spcPts val="200"/>
                        </a:spcAft>
                        <a:buFont typeface="Arial" panose="020B0604020202020204" pitchFamily="34" charset="0"/>
                        <a:buChar cha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Medicare Advantage plans </a:t>
                      </a: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7200965"/>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3" name="Group 2"/>
          <p:cNvGrpSpPr/>
          <p:nvPr/>
        </p:nvGrpSpPr>
        <p:grpSpPr>
          <a:xfrm>
            <a:off x="2210422" y="1916832"/>
            <a:ext cx="501202" cy="501202"/>
            <a:chOff x="2210422" y="1916832"/>
            <a:chExt cx="501202" cy="501202"/>
          </a:xfrm>
        </p:grpSpPr>
        <p:sp>
          <p:nvSpPr>
            <p:cNvPr id="34" name="Oval 33"/>
            <p:cNvSpPr/>
            <p:nvPr/>
          </p:nvSpPr>
          <p:spPr>
            <a:xfrm>
              <a:off x="2210422" y="1916832"/>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grpSp>
          <p:nvGrpSpPr>
            <p:cNvPr id="35" name="Group 34"/>
            <p:cNvGrpSpPr/>
            <p:nvPr/>
          </p:nvGrpSpPr>
          <p:grpSpPr>
            <a:xfrm>
              <a:off x="2320395" y="2009378"/>
              <a:ext cx="281257" cy="292644"/>
              <a:chOff x="-1248816" y="2555479"/>
              <a:chExt cx="708405" cy="737086"/>
            </a:xfrm>
          </p:grpSpPr>
          <p:sp>
            <p:nvSpPr>
              <p:cNvPr id="37" name="Freeform 47"/>
              <p:cNvSpPr>
                <a:spLocks noEditPoints="1"/>
              </p:cNvSpPr>
              <p:nvPr/>
            </p:nvSpPr>
            <p:spPr bwMode="auto">
              <a:xfrm>
                <a:off x="-1248816" y="2555479"/>
                <a:ext cx="708405" cy="255255"/>
              </a:xfrm>
              <a:custGeom>
                <a:avLst/>
                <a:gdLst>
                  <a:gd name="T0" fmla="*/ 124 w 248"/>
                  <a:gd name="T1" fmla="*/ 89 h 89"/>
                  <a:gd name="T2" fmla="*/ 12 w 248"/>
                  <a:gd name="T3" fmla="*/ 89 h 89"/>
                  <a:gd name="T4" fmla="*/ 1 w 248"/>
                  <a:gd name="T5" fmla="*/ 82 h 89"/>
                  <a:gd name="T6" fmla="*/ 7 w 248"/>
                  <a:gd name="T7" fmla="*/ 70 h 89"/>
                  <a:gd name="T8" fmla="*/ 118 w 248"/>
                  <a:gd name="T9" fmla="*/ 3 h 89"/>
                  <a:gd name="T10" fmla="*/ 130 w 248"/>
                  <a:gd name="T11" fmla="*/ 3 h 89"/>
                  <a:gd name="T12" fmla="*/ 239 w 248"/>
                  <a:gd name="T13" fmla="*/ 69 h 89"/>
                  <a:gd name="T14" fmla="*/ 242 w 248"/>
                  <a:gd name="T15" fmla="*/ 71 h 89"/>
                  <a:gd name="T16" fmla="*/ 247 w 248"/>
                  <a:gd name="T17" fmla="*/ 82 h 89"/>
                  <a:gd name="T18" fmla="*/ 238 w 248"/>
                  <a:gd name="T19" fmla="*/ 89 h 89"/>
                  <a:gd name="T20" fmla="*/ 124 w 248"/>
                  <a:gd name="T21" fmla="*/ 89 h 89"/>
                  <a:gd name="T22" fmla="*/ 146 w 248"/>
                  <a:gd name="T23" fmla="*/ 55 h 89"/>
                  <a:gd name="T24" fmla="*/ 124 w 248"/>
                  <a:gd name="T25" fmla="*/ 33 h 89"/>
                  <a:gd name="T26" fmla="*/ 103 w 248"/>
                  <a:gd name="T27" fmla="*/ 55 h 89"/>
                  <a:gd name="T28" fmla="*/ 124 w 248"/>
                  <a:gd name="T29" fmla="*/ 76 h 89"/>
                  <a:gd name="T30" fmla="*/ 146 w 248"/>
                  <a:gd name="T31" fmla="*/ 5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89">
                    <a:moveTo>
                      <a:pt x="124" y="89"/>
                    </a:moveTo>
                    <a:cubicBezTo>
                      <a:pt x="87" y="89"/>
                      <a:pt x="49" y="89"/>
                      <a:pt x="12" y="89"/>
                    </a:cubicBezTo>
                    <a:cubicBezTo>
                      <a:pt x="6" y="89"/>
                      <a:pt x="2" y="87"/>
                      <a:pt x="1" y="82"/>
                    </a:cubicBezTo>
                    <a:cubicBezTo>
                      <a:pt x="0" y="77"/>
                      <a:pt x="2" y="73"/>
                      <a:pt x="7" y="70"/>
                    </a:cubicBezTo>
                    <a:cubicBezTo>
                      <a:pt x="44" y="48"/>
                      <a:pt x="81" y="25"/>
                      <a:pt x="118" y="3"/>
                    </a:cubicBezTo>
                    <a:cubicBezTo>
                      <a:pt x="122" y="0"/>
                      <a:pt x="126" y="0"/>
                      <a:pt x="130" y="3"/>
                    </a:cubicBezTo>
                    <a:cubicBezTo>
                      <a:pt x="166" y="25"/>
                      <a:pt x="202" y="47"/>
                      <a:pt x="239" y="69"/>
                    </a:cubicBezTo>
                    <a:cubicBezTo>
                      <a:pt x="240" y="69"/>
                      <a:pt x="241" y="70"/>
                      <a:pt x="242" y="71"/>
                    </a:cubicBezTo>
                    <a:cubicBezTo>
                      <a:pt x="247" y="73"/>
                      <a:pt x="248" y="77"/>
                      <a:pt x="247" y="82"/>
                    </a:cubicBezTo>
                    <a:cubicBezTo>
                      <a:pt x="246" y="86"/>
                      <a:pt x="243" y="89"/>
                      <a:pt x="238" y="89"/>
                    </a:cubicBezTo>
                    <a:cubicBezTo>
                      <a:pt x="200" y="89"/>
                      <a:pt x="162" y="89"/>
                      <a:pt x="124" y="89"/>
                    </a:cubicBezTo>
                    <a:close/>
                    <a:moveTo>
                      <a:pt x="146" y="55"/>
                    </a:moveTo>
                    <a:cubicBezTo>
                      <a:pt x="145" y="44"/>
                      <a:pt x="137" y="34"/>
                      <a:pt x="124" y="33"/>
                    </a:cubicBezTo>
                    <a:cubicBezTo>
                      <a:pt x="112" y="33"/>
                      <a:pt x="103" y="43"/>
                      <a:pt x="103" y="55"/>
                    </a:cubicBezTo>
                    <a:cubicBezTo>
                      <a:pt x="103" y="66"/>
                      <a:pt x="112" y="76"/>
                      <a:pt x="124" y="76"/>
                    </a:cubicBezTo>
                    <a:cubicBezTo>
                      <a:pt x="137" y="76"/>
                      <a:pt x="145" y="66"/>
                      <a:pt x="146" y="55"/>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8" name="Freeform 48"/>
              <p:cNvSpPr>
                <a:spLocks/>
              </p:cNvSpPr>
              <p:nvPr/>
            </p:nvSpPr>
            <p:spPr bwMode="auto">
              <a:xfrm>
                <a:off x="-1248816" y="3152031"/>
                <a:ext cx="708405" cy="140534"/>
              </a:xfrm>
              <a:custGeom>
                <a:avLst/>
                <a:gdLst>
                  <a:gd name="T0" fmla="*/ 21 w 248"/>
                  <a:gd name="T1" fmla="*/ 19 h 49"/>
                  <a:gd name="T2" fmla="*/ 21 w 248"/>
                  <a:gd name="T3" fmla="*/ 0 h 49"/>
                  <a:gd name="T4" fmla="*/ 228 w 248"/>
                  <a:gd name="T5" fmla="*/ 0 h 49"/>
                  <a:gd name="T6" fmla="*/ 228 w 248"/>
                  <a:gd name="T7" fmla="*/ 3 h 49"/>
                  <a:gd name="T8" fmla="*/ 228 w 248"/>
                  <a:gd name="T9" fmla="*/ 17 h 49"/>
                  <a:gd name="T10" fmla="*/ 230 w 248"/>
                  <a:gd name="T11" fmla="*/ 19 h 49"/>
                  <a:gd name="T12" fmla="*/ 238 w 248"/>
                  <a:gd name="T13" fmla="*/ 19 h 49"/>
                  <a:gd name="T14" fmla="*/ 248 w 248"/>
                  <a:gd name="T15" fmla="*/ 29 h 49"/>
                  <a:gd name="T16" fmla="*/ 248 w 248"/>
                  <a:gd name="T17" fmla="*/ 39 h 49"/>
                  <a:gd name="T18" fmla="*/ 238 w 248"/>
                  <a:gd name="T19" fmla="*/ 49 h 49"/>
                  <a:gd name="T20" fmla="*/ 236 w 248"/>
                  <a:gd name="T21" fmla="*/ 49 h 49"/>
                  <a:gd name="T22" fmla="*/ 13 w 248"/>
                  <a:gd name="T23" fmla="*/ 49 h 49"/>
                  <a:gd name="T24" fmla="*/ 1 w 248"/>
                  <a:gd name="T25" fmla="*/ 37 h 49"/>
                  <a:gd name="T26" fmla="*/ 1 w 248"/>
                  <a:gd name="T27" fmla="*/ 30 h 49"/>
                  <a:gd name="T28" fmla="*/ 11 w 248"/>
                  <a:gd name="T29" fmla="*/ 19 h 49"/>
                  <a:gd name="T30" fmla="*/ 21 w 248"/>
                  <a:gd name="T31"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49">
                    <a:moveTo>
                      <a:pt x="21" y="19"/>
                    </a:moveTo>
                    <a:cubicBezTo>
                      <a:pt x="21" y="13"/>
                      <a:pt x="21" y="6"/>
                      <a:pt x="21" y="0"/>
                    </a:cubicBezTo>
                    <a:cubicBezTo>
                      <a:pt x="90" y="0"/>
                      <a:pt x="159" y="0"/>
                      <a:pt x="228" y="0"/>
                    </a:cubicBezTo>
                    <a:cubicBezTo>
                      <a:pt x="228" y="1"/>
                      <a:pt x="228" y="2"/>
                      <a:pt x="228" y="3"/>
                    </a:cubicBezTo>
                    <a:cubicBezTo>
                      <a:pt x="228" y="8"/>
                      <a:pt x="228" y="12"/>
                      <a:pt x="228" y="17"/>
                    </a:cubicBezTo>
                    <a:cubicBezTo>
                      <a:pt x="228" y="19"/>
                      <a:pt x="229" y="20"/>
                      <a:pt x="230" y="19"/>
                    </a:cubicBezTo>
                    <a:cubicBezTo>
                      <a:pt x="233" y="19"/>
                      <a:pt x="236" y="19"/>
                      <a:pt x="238" y="19"/>
                    </a:cubicBezTo>
                    <a:cubicBezTo>
                      <a:pt x="244" y="20"/>
                      <a:pt x="247" y="24"/>
                      <a:pt x="248" y="29"/>
                    </a:cubicBezTo>
                    <a:cubicBezTo>
                      <a:pt x="248" y="32"/>
                      <a:pt x="248" y="36"/>
                      <a:pt x="248" y="39"/>
                    </a:cubicBezTo>
                    <a:cubicBezTo>
                      <a:pt x="247" y="45"/>
                      <a:pt x="243" y="48"/>
                      <a:pt x="238" y="49"/>
                    </a:cubicBezTo>
                    <a:cubicBezTo>
                      <a:pt x="237" y="49"/>
                      <a:pt x="236" y="49"/>
                      <a:pt x="236" y="49"/>
                    </a:cubicBezTo>
                    <a:cubicBezTo>
                      <a:pt x="161" y="49"/>
                      <a:pt x="87" y="49"/>
                      <a:pt x="13" y="49"/>
                    </a:cubicBezTo>
                    <a:cubicBezTo>
                      <a:pt x="4" y="49"/>
                      <a:pt x="0" y="43"/>
                      <a:pt x="1" y="37"/>
                    </a:cubicBezTo>
                    <a:cubicBezTo>
                      <a:pt x="1" y="34"/>
                      <a:pt x="1" y="32"/>
                      <a:pt x="1" y="30"/>
                    </a:cubicBezTo>
                    <a:cubicBezTo>
                      <a:pt x="1" y="23"/>
                      <a:pt x="5" y="20"/>
                      <a:pt x="11" y="19"/>
                    </a:cubicBezTo>
                    <a:cubicBezTo>
                      <a:pt x="14" y="19"/>
                      <a:pt x="17" y="19"/>
                      <a:pt x="21" y="19"/>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9" name="Freeform 49"/>
              <p:cNvSpPr>
                <a:spLocks/>
              </p:cNvSpPr>
              <p:nvPr/>
            </p:nvSpPr>
            <p:spPr bwMode="auto">
              <a:xfrm>
                <a:off x="-880273" y="2839415"/>
                <a:ext cx="143402" cy="281067"/>
              </a:xfrm>
              <a:custGeom>
                <a:avLst/>
                <a:gdLst>
                  <a:gd name="T0" fmla="*/ 10 w 50"/>
                  <a:gd name="T1" fmla="*/ 98 h 98"/>
                  <a:gd name="T2" fmla="*/ 10 w 50"/>
                  <a:gd name="T3" fmla="*/ 20 h 98"/>
                  <a:gd name="T4" fmla="*/ 5 w 50"/>
                  <a:gd name="T5" fmla="*/ 18 h 98"/>
                  <a:gd name="T6" fmla="*/ 0 w 50"/>
                  <a:gd name="T7" fmla="*/ 12 h 98"/>
                  <a:gd name="T8" fmla="*/ 0 w 50"/>
                  <a:gd name="T9" fmla="*/ 0 h 98"/>
                  <a:gd name="T10" fmla="*/ 49 w 50"/>
                  <a:gd name="T11" fmla="*/ 0 h 98"/>
                  <a:gd name="T12" fmla="*/ 49 w 50"/>
                  <a:gd name="T13" fmla="*/ 12 h 98"/>
                  <a:gd name="T14" fmla="*/ 40 w 50"/>
                  <a:gd name="T15" fmla="*/ 20 h 98"/>
                  <a:gd name="T16" fmla="*/ 40 w 50"/>
                  <a:gd name="T17" fmla="*/ 98 h 98"/>
                  <a:gd name="T18" fmla="*/ 10 w 50"/>
                  <a:gd name="T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10" y="98"/>
                    </a:moveTo>
                    <a:cubicBezTo>
                      <a:pt x="10" y="72"/>
                      <a:pt x="10" y="46"/>
                      <a:pt x="10" y="20"/>
                    </a:cubicBezTo>
                    <a:cubicBezTo>
                      <a:pt x="8" y="20"/>
                      <a:pt x="6" y="19"/>
                      <a:pt x="5" y="18"/>
                    </a:cubicBezTo>
                    <a:cubicBezTo>
                      <a:pt x="2" y="17"/>
                      <a:pt x="0" y="15"/>
                      <a:pt x="0" y="12"/>
                    </a:cubicBezTo>
                    <a:cubicBezTo>
                      <a:pt x="0" y="8"/>
                      <a:pt x="0" y="4"/>
                      <a:pt x="0" y="0"/>
                    </a:cubicBezTo>
                    <a:cubicBezTo>
                      <a:pt x="17" y="0"/>
                      <a:pt x="33" y="0"/>
                      <a:pt x="49" y="0"/>
                    </a:cubicBezTo>
                    <a:cubicBezTo>
                      <a:pt x="49" y="4"/>
                      <a:pt x="50" y="9"/>
                      <a:pt x="49" y="12"/>
                    </a:cubicBezTo>
                    <a:cubicBezTo>
                      <a:pt x="48" y="17"/>
                      <a:pt x="44" y="19"/>
                      <a:pt x="40" y="20"/>
                    </a:cubicBezTo>
                    <a:cubicBezTo>
                      <a:pt x="40" y="46"/>
                      <a:pt x="40" y="72"/>
                      <a:pt x="40" y="98"/>
                    </a:cubicBezTo>
                    <a:cubicBezTo>
                      <a:pt x="30" y="98"/>
                      <a:pt x="20" y="98"/>
                      <a:pt x="10" y="98"/>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1" name="Freeform 50"/>
              <p:cNvSpPr>
                <a:spLocks/>
              </p:cNvSpPr>
              <p:nvPr/>
            </p:nvSpPr>
            <p:spPr bwMode="auto">
              <a:xfrm>
                <a:off x="-1048054" y="2839415"/>
                <a:ext cx="139099" cy="281067"/>
              </a:xfrm>
              <a:custGeom>
                <a:avLst/>
                <a:gdLst>
                  <a:gd name="T0" fmla="*/ 49 w 49"/>
                  <a:gd name="T1" fmla="*/ 0 h 98"/>
                  <a:gd name="T2" fmla="*/ 49 w 49"/>
                  <a:gd name="T3" fmla="*/ 11 h 98"/>
                  <a:gd name="T4" fmla="*/ 39 w 49"/>
                  <a:gd name="T5" fmla="*/ 20 h 98"/>
                  <a:gd name="T6" fmla="*/ 39 w 49"/>
                  <a:gd name="T7" fmla="*/ 98 h 98"/>
                  <a:gd name="T8" fmla="*/ 10 w 49"/>
                  <a:gd name="T9" fmla="*/ 98 h 98"/>
                  <a:gd name="T10" fmla="*/ 10 w 49"/>
                  <a:gd name="T11" fmla="*/ 20 h 98"/>
                  <a:gd name="T12" fmla="*/ 7 w 49"/>
                  <a:gd name="T13" fmla="*/ 19 h 98"/>
                  <a:gd name="T14" fmla="*/ 0 w 49"/>
                  <a:gd name="T15" fmla="*/ 13 h 98"/>
                  <a:gd name="T16" fmla="*/ 0 w 49"/>
                  <a:gd name="T17" fmla="*/ 0 h 98"/>
                  <a:gd name="T18" fmla="*/ 49 w 49"/>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49" y="0"/>
                    </a:moveTo>
                    <a:cubicBezTo>
                      <a:pt x="49" y="4"/>
                      <a:pt x="49" y="8"/>
                      <a:pt x="49" y="11"/>
                    </a:cubicBezTo>
                    <a:cubicBezTo>
                      <a:pt x="48" y="17"/>
                      <a:pt x="44" y="19"/>
                      <a:pt x="39" y="20"/>
                    </a:cubicBezTo>
                    <a:cubicBezTo>
                      <a:pt x="39" y="46"/>
                      <a:pt x="39" y="72"/>
                      <a:pt x="39" y="98"/>
                    </a:cubicBezTo>
                    <a:cubicBezTo>
                      <a:pt x="29" y="98"/>
                      <a:pt x="20" y="98"/>
                      <a:pt x="10" y="98"/>
                    </a:cubicBezTo>
                    <a:cubicBezTo>
                      <a:pt x="10" y="72"/>
                      <a:pt x="10" y="46"/>
                      <a:pt x="10" y="20"/>
                    </a:cubicBezTo>
                    <a:cubicBezTo>
                      <a:pt x="9" y="20"/>
                      <a:pt x="8" y="20"/>
                      <a:pt x="7" y="19"/>
                    </a:cubicBezTo>
                    <a:cubicBezTo>
                      <a:pt x="4" y="18"/>
                      <a:pt x="1" y="16"/>
                      <a:pt x="0" y="13"/>
                    </a:cubicBezTo>
                    <a:cubicBezTo>
                      <a:pt x="0" y="9"/>
                      <a:pt x="0" y="5"/>
                      <a:pt x="0" y="0"/>
                    </a:cubicBezTo>
                    <a:cubicBezTo>
                      <a:pt x="16" y="0"/>
                      <a:pt x="32" y="0"/>
                      <a:pt x="49"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3" name="Freeform 51"/>
              <p:cNvSpPr>
                <a:spLocks/>
              </p:cNvSpPr>
              <p:nvPr/>
            </p:nvSpPr>
            <p:spPr bwMode="auto">
              <a:xfrm>
                <a:off x="-1220136" y="2839415"/>
                <a:ext cx="143402" cy="281067"/>
              </a:xfrm>
              <a:custGeom>
                <a:avLst/>
                <a:gdLst>
                  <a:gd name="T0" fmla="*/ 0 w 50"/>
                  <a:gd name="T1" fmla="*/ 0 h 98"/>
                  <a:gd name="T2" fmla="*/ 50 w 50"/>
                  <a:gd name="T3" fmla="*/ 0 h 98"/>
                  <a:gd name="T4" fmla="*/ 49 w 50"/>
                  <a:gd name="T5" fmla="*/ 13 h 98"/>
                  <a:gd name="T6" fmla="*/ 40 w 50"/>
                  <a:gd name="T7" fmla="*/ 20 h 98"/>
                  <a:gd name="T8" fmla="*/ 40 w 50"/>
                  <a:gd name="T9" fmla="*/ 98 h 98"/>
                  <a:gd name="T10" fmla="*/ 11 w 50"/>
                  <a:gd name="T11" fmla="*/ 98 h 98"/>
                  <a:gd name="T12" fmla="*/ 11 w 50"/>
                  <a:gd name="T13" fmla="*/ 20 h 98"/>
                  <a:gd name="T14" fmla="*/ 8 w 50"/>
                  <a:gd name="T15" fmla="*/ 19 h 98"/>
                  <a:gd name="T16" fmla="*/ 1 w 50"/>
                  <a:gd name="T17" fmla="*/ 13 h 98"/>
                  <a:gd name="T18" fmla="*/ 0 w 50"/>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0" y="0"/>
                    </a:moveTo>
                    <a:cubicBezTo>
                      <a:pt x="17" y="0"/>
                      <a:pt x="33" y="0"/>
                      <a:pt x="50" y="0"/>
                    </a:cubicBezTo>
                    <a:cubicBezTo>
                      <a:pt x="50" y="5"/>
                      <a:pt x="50" y="9"/>
                      <a:pt x="49" y="13"/>
                    </a:cubicBezTo>
                    <a:cubicBezTo>
                      <a:pt x="48" y="17"/>
                      <a:pt x="44" y="19"/>
                      <a:pt x="40" y="20"/>
                    </a:cubicBezTo>
                    <a:cubicBezTo>
                      <a:pt x="40" y="46"/>
                      <a:pt x="40" y="72"/>
                      <a:pt x="40" y="98"/>
                    </a:cubicBezTo>
                    <a:cubicBezTo>
                      <a:pt x="30" y="98"/>
                      <a:pt x="20" y="98"/>
                      <a:pt x="11" y="98"/>
                    </a:cubicBezTo>
                    <a:cubicBezTo>
                      <a:pt x="11" y="72"/>
                      <a:pt x="11" y="46"/>
                      <a:pt x="11" y="20"/>
                    </a:cubicBezTo>
                    <a:cubicBezTo>
                      <a:pt x="10" y="20"/>
                      <a:pt x="9" y="20"/>
                      <a:pt x="8" y="19"/>
                    </a:cubicBezTo>
                    <a:cubicBezTo>
                      <a:pt x="4" y="18"/>
                      <a:pt x="2" y="16"/>
                      <a:pt x="1" y="13"/>
                    </a:cubicBezTo>
                    <a:cubicBezTo>
                      <a:pt x="1" y="9"/>
                      <a:pt x="1" y="4"/>
                      <a:pt x="0"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4" name="Freeform 52"/>
              <p:cNvSpPr>
                <a:spLocks/>
              </p:cNvSpPr>
              <p:nvPr/>
            </p:nvSpPr>
            <p:spPr bwMode="auto">
              <a:xfrm>
                <a:off x="-708191" y="2839415"/>
                <a:ext cx="140534" cy="281067"/>
              </a:xfrm>
              <a:custGeom>
                <a:avLst/>
                <a:gdLst>
                  <a:gd name="T0" fmla="*/ 10 w 49"/>
                  <a:gd name="T1" fmla="*/ 20 h 98"/>
                  <a:gd name="T2" fmla="*/ 0 w 49"/>
                  <a:gd name="T3" fmla="*/ 7 h 98"/>
                  <a:gd name="T4" fmla="*/ 0 w 49"/>
                  <a:gd name="T5" fmla="*/ 0 h 98"/>
                  <a:gd name="T6" fmla="*/ 48 w 49"/>
                  <a:gd name="T7" fmla="*/ 0 h 98"/>
                  <a:gd name="T8" fmla="*/ 48 w 49"/>
                  <a:gd name="T9" fmla="*/ 13 h 98"/>
                  <a:gd name="T10" fmla="*/ 42 w 49"/>
                  <a:gd name="T11" fmla="*/ 19 h 98"/>
                  <a:gd name="T12" fmla="*/ 39 w 49"/>
                  <a:gd name="T13" fmla="*/ 20 h 98"/>
                  <a:gd name="T14" fmla="*/ 39 w 49"/>
                  <a:gd name="T15" fmla="*/ 98 h 98"/>
                  <a:gd name="T16" fmla="*/ 10 w 49"/>
                  <a:gd name="T17" fmla="*/ 98 h 98"/>
                  <a:gd name="T18" fmla="*/ 10 w 49"/>
                  <a:gd name="T19" fmla="*/ 2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10" y="20"/>
                    </a:moveTo>
                    <a:cubicBezTo>
                      <a:pt x="2" y="18"/>
                      <a:pt x="0" y="15"/>
                      <a:pt x="0" y="7"/>
                    </a:cubicBezTo>
                    <a:cubicBezTo>
                      <a:pt x="0" y="5"/>
                      <a:pt x="0" y="3"/>
                      <a:pt x="0" y="0"/>
                    </a:cubicBezTo>
                    <a:cubicBezTo>
                      <a:pt x="16" y="0"/>
                      <a:pt x="32" y="0"/>
                      <a:pt x="48" y="0"/>
                    </a:cubicBezTo>
                    <a:cubicBezTo>
                      <a:pt x="48" y="5"/>
                      <a:pt x="49" y="9"/>
                      <a:pt x="48" y="13"/>
                    </a:cubicBezTo>
                    <a:cubicBezTo>
                      <a:pt x="48" y="16"/>
                      <a:pt x="45" y="18"/>
                      <a:pt x="42" y="19"/>
                    </a:cubicBezTo>
                    <a:cubicBezTo>
                      <a:pt x="41" y="20"/>
                      <a:pt x="40" y="20"/>
                      <a:pt x="39" y="20"/>
                    </a:cubicBezTo>
                    <a:cubicBezTo>
                      <a:pt x="39" y="46"/>
                      <a:pt x="39" y="72"/>
                      <a:pt x="39" y="98"/>
                    </a:cubicBezTo>
                    <a:cubicBezTo>
                      <a:pt x="29" y="98"/>
                      <a:pt x="19" y="98"/>
                      <a:pt x="10" y="98"/>
                    </a:cubicBezTo>
                    <a:cubicBezTo>
                      <a:pt x="10" y="72"/>
                      <a:pt x="10" y="46"/>
                      <a:pt x="10" y="2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grpSp>
      </p:grpSp>
      <p:sp>
        <p:nvSpPr>
          <p:cNvPr id="26" name="Round Same Side Corner Rectangle 25">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Tree>
    <p:extLst>
      <p:ext uri="{BB962C8B-B14F-4D97-AF65-F5344CB8AC3E}">
        <p14:creationId xmlns:p14="http://schemas.microsoft.com/office/powerpoint/2010/main" val="3346345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Company Overview</a:t>
            </a:r>
          </a:p>
        </p:txBody>
      </p:sp>
      <p:sp>
        <p:nvSpPr>
          <p:cNvPr id="8" name="Text Placeholder 7"/>
          <p:cNvSpPr>
            <a:spLocks noGrp="1"/>
          </p:cNvSpPr>
          <p:nvPr>
            <p:ph type="body" sz="quarter" idx="10"/>
          </p:nvPr>
        </p:nvSpPr>
        <p:spPr/>
        <p:txBody>
          <a:bodyPr/>
          <a:lstStyle/>
          <a:p>
            <a:r>
              <a:rPr lang="en-US" dirty="0"/>
              <a:t>(Cont’d)</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20116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1929752611"/>
              </p:ext>
            </p:extLst>
          </p:nvPr>
        </p:nvGraphicFramePr>
        <p:xfrm>
          <a:off x="2906421" y="2090254"/>
          <a:ext cx="8778240" cy="3455099"/>
        </p:xfrm>
        <a:graphic>
          <a:graphicData uri="http://schemas.openxmlformats.org/drawingml/2006/table">
            <a:tbl>
              <a:tblPr firstRow="1" bandRow="1">
                <a:tableStyleId>{2D5ABB26-0587-4C30-8999-92F81FD0307C}</a:tableStyleId>
              </a:tblPr>
              <a:tblGrid>
                <a:gridCol w="246888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dirty="0">
                          <a:solidFill>
                            <a:schemeClr val="tx1"/>
                          </a:solidFill>
                          <a:latin typeface="Selawik" panose="020B0502040204020203" pitchFamily="34" charset="0"/>
                          <a:ea typeface="Source Sans Pro Light" panose="020B0403030403020204" pitchFamily="34" charset="0"/>
                          <a:cs typeface="Verdana"/>
                        </a:rPr>
                        <a:t>Aspirus Awards and Recognitions</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74320" marR="0" lvl="0" indent="-182880" algn="l" defTabSz="914400" rtl="0" eaLnBrk="1" fontAlgn="auto" latinLnBrk="0" hangingPunct="1">
                        <a:lnSpc>
                          <a:spcPct val="105000"/>
                        </a:lnSpc>
                        <a:spcBef>
                          <a:spcPts val="200"/>
                        </a:spcBef>
                        <a:spcAft>
                          <a:spcPts val="200"/>
                        </a:spcAft>
                        <a:buClr>
                          <a:schemeClr val="accent4"/>
                        </a:buClr>
                        <a:buSzTx/>
                        <a:buFont typeface="Selawik Light" panose="020B0502040204020203" pitchFamily="34" charset="0"/>
                        <a:buChar char="•"/>
                        <a:tabLst/>
                        <a:defRP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Aspirus was the first Wisconsin system ever to earn the Top 15 Health System designation by IBM Watson/Truven – a recognition achieved for four consecutive years.</a:t>
                      </a:r>
                    </a:p>
                    <a:p>
                      <a:pPr marL="274320" marR="0" lvl="0" indent="-182880" algn="l" defTabSz="914400" rtl="0" eaLnBrk="1" fontAlgn="auto" latinLnBrk="0" hangingPunct="1">
                        <a:lnSpc>
                          <a:spcPct val="105000"/>
                        </a:lnSpc>
                        <a:spcBef>
                          <a:spcPts val="200"/>
                        </a:spcBef>
                        <a:spcAft>
                          <a:spcPts val="200"/>
                        </a:spcAft>
                        <a:buClr>
                          <a:schemeClr val="accent4"/>
                        </a:buClr>
                        <a:buSzTx/>
                        <a:buFont typeface="Selawik Light" panose="020B0502040204020203" pitchFamily="34" charset="0"/>
                        <a:buChar char="•"/>
                        <a:tabLst/>
                        <a:defRP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Aspirus Health is one of only three health systems in the nation to be named a Platinum Well Workplace (2023-2026) by the Wellness Council of America (WELCOA) for meeting the highest standards of wellness support for employees.</a:t>
                      </a:r>
                    </a:p>
                    <a:p>
                      <a:pPr marL="274320" marR="0" lvl="0" indent="-182880" algn="l" defTabSz="914400" rtl="0" eaLnBrk="1" fontAlgn="auto" latinLnBrk="0" hangingPunct="1">
                        <a:lnSpc>
                          <a:spcPct val="105000"/>
                        </a:lnSpc>
                        <a:spcBef>
                          <a:spcPts val="200"/>
                        </a:spcBef>
                        <a:spcAft>
                          <a:spcPts val="200"/>
                        </a:spcAft>
                        <a:buClr>
                          <a:schemeClr val="accent4"/>
                        </a:buClr>
                        <a:buSzTx/>
                        <a:buFont typeface="Selawik Light" panose="020B0502040204020203" pitchFamily="34" charset="0"/>
                        <a:buChar char="•"/>
                        <a:tabLst/>
                        <a:defRP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Aspirus Wausau Hospital has repeatedly been rated as having among the top cardiovascular programs in the country, receiving numerous annual distinctions from </a:t>
                      </a:r>
                      <a:r>
                        <a:rPr lang="en-US" sz="1200" b="0" kern="1200" dirty="0" err="1">
                          <a:solidFill>
                            <a:schemeClr val="tx1"/>
                          </a:solidFill>
                          <a:effectLst/>
                          <a:latin typeface="Selawik Light" panose="020B0604020202020204" charset="0"/>
                          <a:ea typeface="Source Sans Pro Light" panose="020B0403030403020204" pitchFamily="34" charset="0"/>
                          <a:cs typeface="Selawik Light"/>
                        </a:rPr>
                        <a:t>HealthGrades</a:t>
                      </a:r>
                      <a:r>
                        <a:rPr lang="en-US" sz="1200" b="0" kern="1200" dirty="0">
                          <a:solidFill>
                            <a:schemeClr val="tx1"/>
                          </a:solidFill>
                          <a:effectLst/>
                          <a:latin typeface="Selawik Light" panose="020B0604020202020204" charset="0"/>
                          <a:ea typeface="Source Sans Pro Light" panose="020B0403030403020204" pitchFamily="34" charset="0"/>
                          <a:cs typeface="Selawik Light"/>
                        </a:rPr>
                        <a:t>, Becker’s Hospital Review, IBM Watson/Truven and others. </a:t>
                      </a:r>
                    </a:p>
                    <a:p>
                      <a:pPr marL="274320" marR="0" lvl="0" indent="-182880" algn="l" defTabSz="914400" rtl="0" eaLnBrk="1" fontAlgn="auto" latinLnBrk="0" hangingPunct="1">
                        <a:lnSpc>
                          <a:spcPct val="105000"/>
                        </a:lnSpc>
                        <a:spcBef>
                          <a:spcPts val="200"/>
                        </a:spcBef>
                        <a:spcAft>
                          <a:spcPts val="200"/>
                        </a:spcAft>
                        <a:buClr>
                          <a:schemeClr val="accent4"/>
                        </a:buClr>
                        <a:buSzTx/>
                        <a:buFont typeface="Selawik Light" panose="020B0502040204020203" pitchFamily="34" charset="0"/>
                        <a:buChar char="•"/>
                        <a:tabLst/>
                        <a:defRP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Multiple Aspirus hospitals have received Environmental Excellence Awards for sustainability from Practice </a:t>
                      </a:r>
                      <a:r>
                        <a:rPr lang="en-US" sz="1200" b="0" kern="1200" dirty="0" err="1">
                          <a:solidFill>
                            <a:schemeClr val="tx1"/>
                          </a:solidFill>
                          <a:effectLst/>
                          <a:latin typeface="Selawik Light" panose="020B0604020202020204" charset="0"/>
                          <a:ea typeface="Source Sans Pro Light" panose="020B0403030403020204" pitchFamily="34" charset="0"/>
                          <a:cs typeface="Selawik Light"/>
                        </a:rPr>
                        <a:t>GreenHealth</a:t>
                      </a:r>
                      <a:r>
                        <a:rPr lang="en-US" sz="1200" b="0" kern="1200" dirty="0">
                          <a:solidFill>
                            <a:schemeClr val="tx1"/>
                          </a:solidFill>
                          <a:effectLst/>
                          <a:latin typeface="Selawik Light" panose="020B0604020202020204" charset="0"/>
                          <a:ea typeface="Source Sans Pro Light" panose="020B0403030403020204" pitchFamily="34" charset="0"/>
                          <a:cs typeface="Selawik Light"/>
                        </a:rPr>
                        <a:t>.</a:t>
                      </a:r>
                    </a:p>
                    <a:p>
                      <a:pPr marL="274320" marR="0" lvl="0" indent="-182880" algn="l" defTabSz="914400" rtl="0" eaLnBrk="1" fontAlgn="auto" latinLnBrk="0" hangingPunct="1">
                        <a:lnSpc>
                          <a:spcPct val="105000"/>
                        </a:lnSpc>
                        <a:spcBef>
                          <a:spcPts val="200"/>
                        </a:spcBef>
                        <a:spcAft>
                          <a:spcPts val="200"/>
                        </a:spcAft>
                        <a:buClr>
                          <a:schemeClr val="accent4"/>
                        </a:buClr>
                        <a:buSzTx/>
                        <a:buFont typeface="Selawik Light" panose="020B0502040204020203" pitchFamily="34" charset="0"/>
                        <a:buChar char="•"/>
                        <a:tabLst/>
                        <a:defRP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Aspirus Ironwood Hospital and Aspirus Langlade Hospital in 2022 were identified by </a:t>
                      </a:r>
                      <a:r>
                        <a:rPr lang="en-US" sz="1200" b="0" kern="1200" dirty="0" err="1">
                          <a:solidFill>
                            <a:schemeClr val="tx1"/>
                          </a:solidFill>
                          <a:effectLst/>
                          <a:latin typeface="Selawik Light" panose="020B0604020202020204" charset="0"/>
                          <a:ea typeface="Source Sans Pro Light" panose="020B0403030403020204" pitchFamily="34" charset="0"/>
                          <a:cs typeface="Selawik Light"/>
                        </a:rPr>
                        <a:t>Chartis</a:t>
                      </a:r>
                      <a:r>
                        <a:rPr lang="en-US" sz="1200" b="0" kern="1200" dirty="0">
                          <a:solidFill>
                            <a:schemeClr val="tx1"/>
                          </a:solidFill>
                          <a:effectLst/>
                          <a:latin typeface="Selawik Light" panose="020B0604020202020204" charset="0"/>
                          <a:ea typeface="Source Sans Pro Light" panose="020B0403030403020204" pitchFamily="34" charset="0"/>
                          <a:cs typeface="Selawik Light"/>
                        </a:rPr>
                        <a:t> Center for Rural Health as top 100 critical access hospitals.</a:t>
                      </a:r>
                    </a:p>
                    <a:p>
                      <a:pPr marL="274320" marR="0" lvl="0" indent="-182880" algn="l" defTabSz="914400" rtl="0" eaLnBrk="1" fontAlgn="auto" latinLnBrk="0" hangingPunct="1">
                        <a:lnSpc>
                          <a:spcPct val="105000"/>
                        </a:lnSpc>
                        <a:spcBef>
                          <a:spcPts val="200"/>
                        </a:spcBef>
                        <a:spcAft>
                          <a:spcPts val="200"/>
                        </a:spcAft>
                        <a:buClr>
                          <a:schemeClr val="accent4"/>
                        </a:buClr>
                        <a:buSzTx/>
                        <a:buFont typeface="Selawik Light" panose="020B0502040204020203" pitchFamily="34" charset="0"/>
                        <a:buChar char="•"/>
                        <a:tabLst/>
                        <a:defRPr/>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Aspirus Wausau Hospital and Aspirus Langlade Hospital have earned recognitions for stroke care from the American Heart Association/American Stroke Association and the Wisconsin Stroke Coalition, respectively.</a:t>
                      </a:r>
                    </a:p>
                    <a:p>
                      <a:pPr marL="274320" marR="0" lvl="0" indent="-182880" algn="l" defTabSz="914400" rtl="0" eaLnBrk="1" fontAlgn="auto" latinLnBrk="0" hangingPunct="1">
                        <a:lnSpc>
                          <a:spcPct val="105000"/>
                        </a:lnSpc>
                        <a:spcBef>
                          <a:spcPts val="200"/>
                        </a:spcBef>
                        <a:spcAft>
                          <a:spcPts val="200"/>
                        </a:spcAft>
                        <a:buClr>
                          <a:schemeClr val="accent4"/>
                        </a:buClr>
                        <a:buSzTx/>
                        <a:buFont typeface="Selawik Light" panose="020B0502040204020203" pitchFamily="34" charset="0"/>
                        <a:buChar char="•"/>
                        <a:tabLst/>
                        <a:defRPr/>
                      </a:pPr>
                      <a:endParaRPr lang="en-US" sz="1200" b="0" kern="1200" dirty="0">
                        <a:solidFill>
                          <a:schemeClr val="tx1"/>
                        </a:solidFill>
                        <a:effectLst/>
                        <a:latin typeface="Selawik Light" panose="020B0604020202020204" charset="0"/>
                        <a:ea typeface="Source Sans Pro Light" panose="020B0403030403020204" pitchFamily="34" charset="0"/>
                        <a:cs typeface="Selawik Light"/>
                      </a:endParaRPr>
                    </a:p>
                  </a:txBody>
                  <a:tcPr marL="0" marR="73025">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82598320"/>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3" name="Group 2"/>
          <p:cNvGrpSpPr/>
          <p:nvPr/>
        </p:nvGrpSpPr>
        <p:grpSpPr>
          <a:xfrm>
            <a:off x="2210422" y="1916832"/>
            <a:ext cx="501202" cy="501202"/>
            <a:chOff x="2210422" y="1916832"/>
            <a:chExt cx="501202" cy="501202"/>
          </a:xfrm>
        </p:grpSpPr>
        <p:sp>
          <p:nvSpPr>
            <p:cNvPr id="34" name="Oval 33"/>
            <p:cNvSpPr/>
            <p:nvPr/>
          </p:nvSpPr>
          <p:spPr>
            <a:xfrm>
              <a:off x="2210422" y="1916832"/>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grpSp>
          <p:nvGrpSpPr>
            <p:cNvPr id="35" name="Group 34"/>
            <p:cNvGrpSpPr/>
            <p:nvPr/>
          </p:nvGrpSpPr>
          <p:grpSpPr>
            <a:xfrm>
              <a:off x="2320395" y="2009378"/>
              <a:ext cx="281257" cy="292644"/>
              <a:chOff x="-1248816" y="2555479"/>
              <a:chExt cx="708405" cy="737086"/>
            </a:xfrm>
          </p:grpSpPr>
          <p:sp>
            <p:nvSpPr>
              <p:cNvPr id="37" name="Freeform 47"/>
              <p:cNvSpPr>
                <a:spLocks noEditPoints="1"/>
              </p:cNvSpPr>
              <p:nvPr/>
            </p:nvSpPr>
            <p:spPr bwMode="auto">
              <a:xfrm>
                <a:off x="-1248816" y="2555479"/>
                <a:ext cx="708405" cy="255255"/>
              </a:xfrm>
              <a:custGeom>
                <a:avLst/>
                <a:gdLst>
                  <a:gd name="T0" fmla="*/ 124 w 248"/>
                  <a:gd name="T1" fmla="*/ 89 h 89"/>
                  <a:gd name="T2" fmla="*/ 12 w 248"/>
                  <a:gd name="T3" fmla="*/ 89 h 89"/>
                  <a:gd name="T4" fmla="*/ 1 w 248"/>
                  <a:gd name="T5" fmla="*/ 82 h 89"/>
                  <a:gd name="T6" fmla="*/ 7 w 248"/>
                  <a:gd name="T7" fmla="*/ 70 h 89"/>
                  <a:gd name="T8" fmla="*/ 118 w 248"/>
                  <a:gd name="T9" fmla="*/ 3 h 89"/>
                  <a:gd name="T10" fmla="*/ 130 w 248"/>
                  <a:gd name="T11" fmla="*/ 3 h 89"/>
                  <a:gd name="T12" fmla="*/ 239 w 248"/>
                  <a:gd name="T13" fmla="*/ 69 h 89"/>
                  <a:gd name="T14" fmla="*/ 242 w 248"/>
                  <a:gd name="T15" fmla="*/ 71 h 89"/>
                  <a:gd name="T16" fmla="*/ 247 w 248"/>
                  <a:gd name="T17" fmla="*/ 82 h 89"/>
                  <a:gd name="T18" fmla="*/ 238 w 248"/>
                  <a:gd name="T19" fmla="*/ 89 h 89"/>
                  <a:gd name="T20" fmla="*/ 124 w 248"/>
                  <a:gd name="T21" fmla="*/ 89 h 89"/>
                  <a:gd name="T22" fmla="*/ 146 w 248"/>
                  <a:gd name="T23" fmla="*/ 55 h 89"/>
                  <a:gd name="T24" fmla="*/ 124 w 248"/>
                  <a:gd name="T25" fmla="*/ 33 h 89"/>
                  <a:gd name="T26" fmla="*/ 103 w 248"/>
                  <a:gd name="T27" fmla="*/ 55 h 89"/>
                  <a:gd name="T28" fmla="*/ 124 w 248"/>
                  <a:gd name="T29" fmla="*/ 76 h 89"/>
                  <a:gd name="T30" fmla="*/ 146 w 248"/>
                  <a:gd name="T31" fmla="*/ 5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89">
                    <a:moveTo>
                      <a:pt x="124" y="89"/>
                    </a:moveTo>
                    <a:cubicBezTo>
                      <a:pt x="87" y="89"/>
                      <a:pt x="49" y="89"/>
                      <a:pt x="12" y="89"/>
                    </a:cubicBezTo>
                    <a:cubicBezTo>
                      <a:pt x="6" y="89"/>
                      <a:pt x="2" y="87"/>
                      <a:pt x="1" y="82"/>
                    </a:cubicBezTo>
                    <a:cubicBezTo>
                      <a:pt x="0" y="77"/>
                      <a:pt x="2" y="73"/>
                      <a:pt x="7" y="70"/>
                    </a:cubicBezTo>
                    <a:cubicBezTo>
                      <a:pt x="44" y="48"/>
                      <a:pt x="81" y="25"/>
                      <a:pt x="118" y="3"/>
                    </a:cubicBezTo>
                    <a:cubicBezTo>
                      <a:pt x="122" y="0"/>
                      <a:pt x="126" y="0"/>
                      <a:pt x="130" y="3"/>
                    </a:cubicBezTo>
                    <a:cubicBezTo>
                      <a:pt x="166" y="25"/>
                      <a:pt x="202" y="47"/>
                      <a:pt x="239" y="69"/>
                    </a:cubicBezTo>
                    <a:cubicBezTo>
                      <a:pt x="240" y="69"/>
                      <a:pt x="241" y="70"/>
                      <a:pt x="242" y="71"/>
                    </a:cubicBezTo>
                    <a:cubicBezTo>
                      <a:pt x="247" y="73"/>
                      <a:pt x="248" y="77"/>
                      <a:pt x="247" y="82"/>
                    </a:cubicBezTo>
                    <a:cubicBezTo>
                      <a:pt x="246" y="86"/>
                      <a:pt x="243" y="89"/>
                      <a:pt x="238" y="89"/>
                    </a:cubicBezTo>
                    <a:cubicBezTo>
                      <a:pt x="200" y="89"/>
                      <a:pt x="162" y="89"/>
                      <a:pt x="124" y="89"/>
                    </a:cubicBezTo>
                    <a:close/>
                    <a:moveTo>
                      <a:pt x="146" y="55"/>
                    </a:moveTo>
                    <a:cubicBezTo>
                      <a:pt x="145" y="44"/>
                      <a:pt x="137" y="34"/>
                      <a:pt x="124" y="33"/>
                    </a:cubicBezTo>
                    <a:cubicBezTo>
                      <a:pt x="112" y="33"/>
                      <a:pt x="103" y="43"/>
                      <a:pt x="103" y="55"/>
                    </a:cubicBezTo>
                    <a:cubicBezTo>
                      <a:pt x="103" y="66"/>
                      <a:pt x="112" y="76"/>
                      <a:pt x="124" y="76"/>
                    </a:cubicBezTo>
                    <a:cubicBezTo>
                      <a:pt x="137" y="76"/>
                      <a:pt x="145" y="66"/>
                      <a:pt x="146" y="55"/>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8" name="Freeform 48"/>
              <p:cNvSpPr>
                <a:spLocks/>
              </p:cNvSpPr>
              <p:nvPr/>
            </p:nvSpPr>
            <p:spPr bwMode="auto">
              <a:xfrm>
                <a:off x="-1248816" y="3152031"/>
                <a:ext cx="708405" cy="140534"/>
              </a:xfrm>
              <a:custGeom>
                <a:avLst/>
                <a:gdLst>
                  <a:gd name="T0" fmla="*/ 21 w 248"/>
                  <a:gd name="T1" fmla="*/ 19 h 49"/>
                  <a:gd name="T2" fmla="*/ 21 w 248"/>
                  <a:gd name="T3" fmla="*/ 0 h 49"/>
                  <a:gd name="T4" fmla="*/ 228 w 248"/>
                  <a:gd name="T5" fmla="*/ 0 h 49"/>
                  <a:gd name="T6" fmla="*/ 228 w 248"/>
                  <a:gd name="T7" fmla="*/ 3 h 49"/>
                  <a:gd name="T8" fmla="*/ 228 w 248"/>
                  <a:gd name="T9" fmla="*/ 17 h 49"/>
                  <a:gd name="T10" fmla="*/ 230 w 248"/>
                  <a:gd name="T11" fmla="*/ 19 h 49"/>
                  <a:gd name="T12" fmla="*/ 238 w 248"/>
                  <a:gd name="T13" fmla="*/ 19 h 49"/>
                  <a:gd name="T14" fmla="*/ 248 w 248"/>
                  <a:gd name="T15" fmla="*/ 29 h 49"/>
                  <a:gd name="T16" fmla="*/ 248 w 248"/>
                  <a:gd name="T17" fmla="*/ 39 h 49"/>
                  <a:gd name="T18" fmla="*/ 238 w 248"/>
                  <a:gd name="T19" fmla="*/ 49 h 49"/>
                  <a:gd name="T20" fmla="*/ 236 w 248"/>
                  <a:gd name="T21" fmla="*/ 49 h 49"/>
                  <a:gd name="T22" fmla="*/ 13 w 248"/>
                  <a:gd name="T23" fmla="*/ 49 h 49"/>
                  <a:gd name="T24" fmla="*/ 1 w 248"/>
                  <a:gd name="T25" fmla="*/ 37 h 49"/>
                  <a:gd name="T26" fmla="*/ 1 w 248"/>
                  <a:gd name="T27" fmla="*/ 30 h 49"/>
                  <a:gd name="T28" fmla="*/ 11 w 248"/>
                  <a:gd name="T29" fmla="*/ 19 h 49"/>
                  <a:gd name="T30" fmla="*/ 21 w 248"/>
                  <a:gd name="T31"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49">
                    <a:moveTo>
                      <a:pt x="21" y="19"/>
                    </a:moveTo>
                    <a:cubicBezTo>
                      <a:pt x="21" y="13"/>
                      <a:pt x="21" y="6"/>
                      <a:pt x="21" y="0"/>
                    </a:cubicBezTo>
                    <a:cubicBezTo>
                      <a:pt x="90" y="0"/>
                      <a:pt x="159" y="0"/>
                      <a:pt x="228" y="0"/>
                    </a:cubicBezTo>
                    <a:cubicBezTo>
                      <a:pt x="228" y="1"/>
                      <a:pt x="228" y="2"/>
                      <a:pt x="228" y="3"/>
                    </a:cubicBezTo>
                    <a:cubicBezTo>
                      <a:pt x="228" y="8"/>
                      <a:pt x="228" y="12"/>
                      <a:pt x="228" y="17"/>
                    </a:cubicBezTo>
                    <a:cubicBezTo>
                      <a:pt x="228" y="19"/>
                      <a:pt x="229" y="20"/>
                      <a:pt x="230" y="19"/>
                    </a:cubicBezTo>
                    <a:cubicBezTo>
                      <a:pt x="233" y="19"/>
                      <a:pt x="236" y="19"/>
                      <a:pt x="238" y="19"/>
                    </a:cubicBezTo>
                    <a:cubicBezTo>
                      <a:pt x="244" y="20"/>
                      <a:pt x="247" y="24"/>
                      <a:pt x="248" y="29"/>
                    </a:cubicBezTo>
                    <a:cubicBezTo>
                      <a:pt x="248" y="32"/>
                      <a:pt x="248" y="36"/>
                      <a:pt x="248" y="39"/>
                    </a:cubicBezTo>
                    <a:cubicBezTo>
                      <a:pt x="247" y="45"/>
                      <a:pt x="243" y="48"/>
                      <a:pt x="238" y="49"/>
                    </a:cubicBezTo>
                    <a:cubicBezTo>
                      <a:pt x="237" y="49"/>
                      <a:pt x="236" y="49"/>
                      <a:pt x="236" y="49"/>
                    </a:cubicBezTo>
                    <a:cubicBezTo>
                      <a:pt x="161" y="49"/>
                      <a:pt x="87" y="49"/>
                      <a:pt x="13" y="49"/>
                    </a:cubicBezTo>
                    <a:cubicBezTo>
                      <a:pt x="4" y="49"/>
                      <a:pt x="0" y="43"/>
                      <a:pt x="1" y="37"/>
                    </a:cubicBezTo>
                    <a:cubicBezTo>
                      <a:pt x="1" y="34"/>
                      <a:pt x="1" y="32"/>
                      <a:pt x="1" y="30"/>
                    </a:cubicBezTo>
                    <a:cubicBezTo>
                      <a:pt x="1" y="23"/>
                      <a:pt x="5" y="20"/>
                      <a:pt x="11" y="19"/>
                    </a:cubicBezTo>
                    <a:cubicBezTo>
                      <a:pt x="14" y="19"/>
                      <a:pt x="17" y="19"/>
                      <a:pt x="21" y="19"/>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39" name="Freeform 49"/>
              <p:cNvSpPr>
                <a:spLocks/>
              </p:cNvSpPr>
              <p:nvPr/>
            </p:nvSpPr>
            <p:spPr bwMode="auto">
              <a:xfrm>
                <a:off x="-880273" y="2839415"/>
                <a:ext cx="143402" cy="281067"/>
              </a:xfrm>
              <a:custGeom>
                <a:avLst/>
                <a:gdLst>
                  <a:gd name="T0" fmla="*/ 10 w 50"/>
                  <a:gd name="T1" fmla="*/ 98 h 98"/>
                  <a:gd name="T2" fmla="*/ 10 w 50"/>
                  <a:gd name="T3" fmla="*/ 20 h 98"/>
                  <a:gd name="T4" fmla="*/ 5 w 50"/>
                  <a:gd name="T5" fmla="*/ 18 h 98"/>
                  <a:gd name="T6" fmla="*/ 0 w 50"/>
                  <a:gd name="T7" fmla="*/ 12 h 98"/>
                  <a:gd name="T8" fmla="*/ 0 w 50"/>
                  <a:gd name="T9" fmla="*/ 0 h 98"/>
                  <a:gd name="T10" fmla="*/ 49 w 50"/>
                  <a:gd name="T11" fmla="*/ 0 h 98"/>
                  <a:gd name="T12" fmla="*/ 49 w 50"/>
                  <a:gd name="T13" fmla="*/ 12 h 98"/>
                  <a:gd name="T14" fmla="*/ 40 w 50"/>
                  <a:gd name="T15" fmla="*/ 20 h 98"/>
                  <a:gd name="T16" fmla="*/ 40 w 50"/>
                  <a:gd name="T17" fmla="*/ 98 h 98"/>
                  <a:gd name="T18" fmla="*/ 10 w 50"/>
                  <a:gd name="T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10" y="98"/>
                    </a:moveTo>
                    <a:cubicBezTo>
                      <a:pt x="10" y="72"/>
                      <a:pt x="10" y="46"/>
                      <a:pt x="10" y="20"/>
                    </a:cubicBezTo>
                    <a:cubicBezTo>
                      <a:pt x="8" y="20"/>
                      <a:pt x="6" y="19"/>
                      <a:pt x="5" y="18"/>
                    </a:cubicBezTo>
                    <a:cubicBezTo>
                      <a:pt x="2" y="17"/>
                      <a:pt x="0" y="15"/>
                      <a:pt x="0" y="12"/>
                    </a:cubicBezTo>
                    <a:cubicBezTo>
                      <a:pt x="0" y="8"/>
                      <a:pt x="0" y="4"/>
                      <a:pt x="0" y="0"/>
                    </a:cubicBezTo>
                    <a:cubicBezTo>
                      <a:pt x="17" y="0"/>
                      <a:pt x="33" y="0"/>
                      <a:pt x="49" y="0"/>
                    </a:cubicBezTo>
                    <a:cubicBezTo>
                      <a:pt x="49" y="4"/>
                      <a:pt x="50" y="9"/>
                      <a:pt x="49" y="12"/>
                    </a:cubicBezTo>
                    <a:cubicBezTo>
                      <a:pt x="48" y="17"/>
                      <a:pt x="44" y="19"/>
                      <a:pt x="40" y="20"/>
                    </a:cubicBezTo>
                    <a:cubicBezTo>
                      <a:pt x="40" y="46"/>
                      <a:pt x="40" y="72"/>
                      <a:pt x="40" y="98"/>
                    </a:cubicBezTo>
                    <a:cubicBezTo>
                      <a:pt x="30" y="98"/>
                      <a:pt x="20" y="98"/>
                      <a:pt x="10" y="98"/>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1" name="Freeform 50"/>
              <p:cNvSpPr>
                <a:spLocks/>
              </p:cNvSpPr>
              <p:nvPr/>
            </p:nvSpPr>
            <p:spPr bwMode="auto">
              <a:xfrm>
                <a:off x="-1048054" y="2839415"/>
                <a:ext cx="139099" cy="281067"/>
              </a:xfrm>
              <a:custGeom>
                <a:avLst/>
                <a:gdLst>
                  <a:gd name="T0" fmla="*/ 49 w 49"/>
                  <a:gd name="T1" fmla="*/ 0 h 98"/>
                  <a:gd name="T2" fmla="*/ 49 w 49"/>
                  <a:gd name="T3" fmla="*/ 11 h 98"/>
                  <a:gd name="T4" fmla="*/ 39 w 49"/>
                  <a:gd name="T5" fmla="*/ 20 h 98"/>
                  <a:gd name="T6" fmla="*/ 39 w 49"/>
                  <a:gd name="T7" fmla="*/ 98 h 98"/>
                  <a:gd name="T8" fmla="*/ 10 w 49"/>
                  <a:gd name="T9" fmla="*/ 98 h 98"/>
                  <a:gd name="T10" fmla="*/ 10 w 49"/>
                  <a:gd name="T11" fmla="*/ 20 h 98"/>
                  <a:gd name="T12" fmla="*/ 7 w 49"/>
                  <a:gd name="T13" fmla="*/ 19 h 98"/>
                  <a:gd name="T14" fmla="*/ 0 w 49"/>
                  <a:gd name="T15" fmla="*/ 13 h 98"/>
                  <a:gd name="T16" fmla="*/ 0 w 49"/>
                  <a:gd name="T17" fmla="*/ 0 h 98"/>
                  <a:gd name="T18" fmla="*/ 49 w 49"/>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49" y="0"/>
                    </a:moveTo>
                    <a:cubicBezTo>
                      <a:pt x="49" y="4"/>
                      <a:pt x="49" y="8"/>
                      <a:pt x="49" y="11"/>
                    </a:cubicBezTo>
                    <a:cubicBezTo>
                      <a:pt x="48" y="17"/>
                      <a:pt x="44" y="19"/>
                      <a:pt x="39" y="20"/>
                    </a:cubicBezTo>
                    <a:cubicBezTo>
                      <a:pt x="39" y="46"/>
                      <a:pt x="39" y="72"/>
                      <a:pt x="39" y="98"/>
                    </a:cubicBezTo>
                    <a:cubicBezTo>
                      <a:pt x="29" y="98"/>
                      <a:pt x="20" y="98"/>
                      <a:pt x="10" y="98"/>
                    </a:cubicBezTo>
                    <a:cubicBezTo>
                      <a:pt x="10" y="72"/>
                      <a:pt x="10" y="46"/>
                      <a:pt x="10" y="20"/>
                    </a:cubicBezTo>
                    <a:cubicBezTo>
                      <a:pt x="9" y="20"/>
                      <a:pt x="8" y="20"/>
                      <a:pt x="7" y="19"/>
                    </a:cubicBezTo>
                    <a:cubicBezTo>
                      <a:pt x="4" y="18"/>
                      <a:pt x="1" y="16"/>
                      <a:pt x="0" y="13"/>
                    </a:cubicBezTo>
                    <a:cubicBezTo>
                      <a:pt x="0" y="9"/>
                      <a:pt x="0" y="5"/>
                      <a:pt x="0" y="0"/>
                    </a:cubicBezTo>
                    <a:cubicBezTo>
                      <a:pt x="16" y="0"/>
                      <a:pt x="32" y="0"/>
                      <a:pt x="49"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3" name="Freeform 51"/>
              <p:cNvSpPr>
                <a:spLocks/>
              </p:cNvSpPr>
              <p:nvPr/>
            </p:nvSpPr>
            <p:spPr bwMode="auto">
              <a:xfrm>
                <a:off x="-1220136" y="2839415"/>
                <a:ext cx="143402" cy="281067"/>
              </a:xfrm>
              <a:custGeom>
                <a:avLst/>
                <a:gdLst>
                  <a:gd name="T0" fmla="*/ 0 w 50"/>
                  <a:gd name="T1" fmla="*/ 0 h 98"/>
                  <a:gd name="T2" fmla="*/ 50 w 50"/>
                  <a:gd name="T3" fmla="*/ 0 h 98"/>
                  <a:gd name="T4" fmla="*/ 49 w 50"/>
                  <a:gd name="T5" fmla="*/ 13 h 98"/>
                  <a:gd name="T6" fmla="*/ 40 w 50"/>
                  <a:gd name="T7" fmla="*/ 20 h 98"/>
                  <a:gd name="T8" fmla="*/ 40 w 50"/>
                  <a:gd name="T9" fmla="*/ 98 h 98"/>
                  <a:gd name="T10" fmla="*/ 11 w 50"/>
                  <a:gd name="T11" fmla="*/ 98 h 98"/>
                  <a:gd name="T12" fmla="*/ 11 w 50"/>
                  <a:gd name="T13" fmla="*/ 20 h 98"/>
                  <a:gd name="T14" fmla="*/ 8 w 50"/>
                  <a:gd name="T15" fmla="*/ 19 h 98"/>
                  <a:gd name="T16" fmla="*/ 1 w 50"/>
                  <a:gd name="T17" fmla="*/ 13 h 98"/>
                  <a:gd name="T18" fmla="*/ 0 w 50"/>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98">
                    <a:moveTo>
                      <a:pt x="0" y="0"/>
                    </a:moveTo>
                    <a:cubicBezTo>
                      <a:pt x="17" y="0"/>
                      <a:pt x="33" y="0"/>
                      <a:pt x="50" y="0"/>
                    </a:cubicBezTo>
                    <a:cubicBezTo>
                      <a:pt x="50" y="5"/>
                      <a:pt x="50" y="9"/>
                      <a:pt x="49" y="13"/>
                    </a:cubicBezTo>
                    <a:cubicBezTo>
                      <a:pt x="48" y="17"/>
                      <a:pt x="44" y="19"/>
                      <a:pt x="40" y="20"/>
                    </a:cubicBezTo>
                    <a:cubicBezTo>
                      <a:pt x="40" y="46"/>
                      <a:pt x="40" y="72"/>
                      <a:pt x="40" y="98"/>
                    </a:cubicBezTo>
                    <a:cubicBezTo>
                      <a:pt x="30" y="98"/>
                      <a:pt x="20" y="98"/>
                      <a:pt x="11" y="98"/>
                    </a:cubicBezTo>
                    <a:cubicBezTo>
                      <a:pt x="11" y="72"/>
                      <a:pt x="11" y="46"/>
                      <a:pt x="11" y="20"/>
                    </a:cubicBezTo>
                    <a:cubicBezTo>
                      <a:pt x="10" y="20"/>
                      <a:pt x="9" y="20"/>
                      <a:pt x="8" y="19"/>
                    </a:cubicBezTo>
                    <a:cubicBezTo>
                      <a:pt x="4" y="18"/>
                      <a:pt x="2" y="16"/>
                      <a:pt x="1" y="13"/>
                    </a:cubicBezTo>
                    <a:cubicBezTo>
                      <a:pt x="1" y="9"/>
                      <a:pt x="1" y="4"/>
                      <a:pt x="0" y="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sp>
            <p:nvSpPr>
              <p:cNvPr id="44" name="Freeform 52"/>
              <p:cNvSpPr>
                <a:spLocks/>
              </p:cNvSpPr>
              <p:nvPr/>
            </p:nvSpPr>
            <p:spPr bwMode="auto">
              <a:xfrm>
                <a:off x="-708191" y="2839415"/>
                <a:ext cx="140534" cy="281067"/>
              </a:xfrm>
              <a:custGeom>
                <a:avLst/>
                <a:gdLst>
                  <a:gd name="T0" fmla="*/ 10 w 49"/>
                  <a:gd name="T1" fmla="*/ 20 h 98"/>
                  <a:gd name="T2" fmla="*/ 0 w 49"/>
                  <a:gd name="T3" fmla="*/ 7 h 98"/>
                  <a:gd name="T4" fmla="*/ 0 w 49"/>
                  <a:gd name="T5" fmla="*/ 0 h 98"/>
                  <a:gd name="T6" fmla="*/ 48 w 49"/>
                  <a:gd name="T7" fmla="*/ 0 h 98"/>
                  <a:gd name="T8" fmla="*/ 48 w 49"/>
                  <a:gd name="T9" fmla="*/ 13 h 98"/>
                  <a:gd name="T10" fmla="*/ 42 w 49"/>
                  <a:gd name="T11" fmla="*/ 19 h 98"/>
                  <a:gd name="T12" fmla="*/ 39 w 49"/>
                  <a:gd name="T13" fmla="*/ 20 h 98"/>
                  <a:gd name="T14" fmla="*/ 39 w 49"/>
                  <a:gd name="T15" fmla="*/ 98 h 98"/>
                  <a:gd name="T16" fmla="*/ 10 w 49"/>
                  <a:gd name="T17" fmla="*/ 98 h 98"/>
                  <a:gd name="T18" fmla="*/ 10 w 49"/>
                  <a:gd name="T19" fmla="*/ 2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98">
                    <a:moveTo>
                      <a:pt x="10" y="20"/>
                    </a:moveTo>
                    <a:cubicBezTo>
                      <a:pt x="2" y="18"/>
                      <a:pt x="0" y="15"/>
                      <a:pt x="0" y="7"/>
                    </a:cubicBezTo>
                    <a:cubicBezTo>
                      <a:pt x="0" y="5"/>
                      <a:pt x="0" y="3"/>
                      <a:pt x="0" y="0"/>
                    </a:cubicBezTo>
                    <a:cubicBezTo>
                      <a:pt x="16" y="0"/>
                      <a:pt x="32" y="0"/>
                      <a:pt x="48" y="0"/>
                    </a:cubicBezTo>
                    <a:cubicBezTo>
                      <a:pt x="48" y="5"/>
                      <a:pt x="49" y="9"/>
                      <a:pt x="48" y="13"/>
                    </a:cubicBezTo>
                    <a:cubicBezTo>
                      <a:pt x="48" y="16"/>
                      <a:pt x="45" y="18"/>
                      <a:pt x="42" y="19"/>
                    </a:cubicBezTo>
                    <a:cubicBezTo>
                      <a:pt x="41" y="20"/>
                      <a:pt x="40" y="20"/>
                      <a:pt x="39" y="20"/>
                    </a:cubicBezTo>
                    <a:cubicBezTo>
                      <a:pt x="39" y="46"/>
                      <a:pt x="39" y="72"/>
                      <a:pt x="39" y="98"/>
                    </a:cubicBezTo>
                    <a:cubicBezTo>
                      <a:pt x="29" y="98"/>
                      <a:pt x="19" y="98"/>
                      <a:pt x="10" y="98"/>
                    </a:cubicBezTo>
                    <a:cubicBezTo>
                      <a:pt x="10" y="72"/>
                      <a:pt x="10" y="46"/>
                      <a:pt x="10" y="20"/>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pPr>
                  <a:lnSpc>
                    <a:spcPct val="105000"/>
                  </a:lnSpc>
                </a:pPr>
                <a:endParaRPr lang="en-US" sz="1100">
                  <a:latin typeface="Selawik Light" panose="020B0502040204020203" pitchFamily="34" charset="0"/>
                </a:endParaRPr>
              </a:p>
            </p:txBody>
          </p:sp>
        </p:grpSp>
      </p:grpSp>
      <p:sp>
        <p:nvSpPr>
          <p:cNvPr id="26" name="Round Same Side Corner Rectangle 25">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Tree>
    <p:extLst>
      <p:ext uri="{BB962C8B-B14F-4D97-AF65-F5344CB8AC3E}">
        <p14:creationId xmlns:p14="http://schemas.microsoft.com/office/powerpoint/2010/main" val="313122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The Position</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182880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585655234"/>
              </p:ext>
            </p:extLst>
          </p:nvPr>
        </p:nvGraphicFramePr>
        <p:xfrm>
          <a:off x="2862897" y="2096384"/>
          <a:ext cx="8778240" cy="3137156"/>
        </p:xfrm>
        <a:graphic>
          <a:graphicData uri="http://schemas.openxmlformats.org/drawingml/2006/table">
            <a:tbl>
              <a:tblPr firstRow="1" bandRow="1">
                <a:tableStyleId>{2D5ABB26-0587-4C30-8999-92F81FD0307C}</a:tableStyleId>
              </a:tblPr>
              <a:tblGrid>
                <a:gridCol w="246888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kern="1200" dirty="0">
                          <a:solidFill>
                            <a:schemeClr val="tx1"/>
                          </a:solidFill>
                          <a:latin typeface="Selawik" panose="020B0502040204020203" pitchFamily="34" charset="0"/>
                          <a:ea typeface="Source Sans Pro Light" panose="020B0403030403020204" pitchFamily="34" charset="0"/>
                          <a:cs typeface="Verdana"/>
                        </a:rPr>
                        <a:t>Position Title</a:t>
                      </a:r>
                      <a:endParaRPr sz="1200" kern="1200" dirty="0">
                        <a:solidFill>
                          <a:schemeClr val="tx1"/>
                        </a:solidFill>
                        <a:latin typeface="Selawik" panose="020B0502040204020203" pitchFamily="34" charset="0"/>
                        <a:ea typeface="Source Sans Pro Light" panose="020B0403030403020204" pitchFamily="34" charset="0"/>
                        <a:cs typeface="Verdana"/>
                      </a:endParaRP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gn="l" defTabSz="914400" rtl="0" eaLnBrk="1" latinLnBrk="0" hangingPunct="1">
                        <a:lnSpc>
                          <a:spcPct val="105000"/>
                        </a:lnSpc>
                        <a:spcBef>
                          <a:spcPts val="0"/>
                        </a:spcBef>
                        <a:spcAft>
                          <a:spcPts val="0"/>
                        </a:spcAft>
                      </a:pPr>
                      <a:r>
                        <a:rPr lang="en-US" sz="1200" b="0" kern="1200">
                          <a:solidFill>
                            <a:schemeClr val="tx1"/>
                          </a:solidFill>
                          <a:effectLst/>
                          <a:latin typeface="Selawik Light" panose="020B0604020202020204" charset="0"/>
                          <a:ea typeface="Source Sans Pro Light" panose="020B0403030403020204" pitchFamily="34" charset="0"/>
                          <a:cs typeface="Selawik Light"/>
                        </a:rPr>
                        <a:t>Vice President, IT Solutions and Services</a:t>
                      </a:r>
                      <a:endParaRPr lang="en-US" sz="1200" b="0" kern="1200" dirty="0">
                        <a:solidFill>
                          <a:schemeClr val="tx1"/>
                        </a:solidFill>
                        <a:effectLst/>
                        <a:latin typeface="Selawik Light" panose="020B0604020202020204" charset="0"/>
                        <a:ea typeface="Source Sans Pro Light" panose="020B0403030403020204" pitchFamily="34" charset="0"/>
                        <a:cs typeface="Selawik Light"/>
                      </a:endParaRPr>
                    </a:p>
                  </a:txBody>
                  <a:tcPr marL="0" marR="73025" marB="0">
                    <a:lnL>
                      <a:noFill/>
                    </a:lnL>
                    <a:lnR w="12700" cap="flat" cmpd="sng" algn="ctr">
                      <a:noFill/>
                      <a:prstDash val="solid"/>
                      <a:round/>
                      <a:headEnd type="none" w="med" len="med"/>
                      <a:tailEnd type="none" w="med" len="med"/>
                    </a:lnR>
                    <a:lnT w="12700">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kern="1200" dirty="0">
                          <a:solidFill>
                            <a:schemeClr val="tx1"/>
                          </a:solidFill>
                          <a:latin typeface="Selawik" panose="020B0502040204020203" pitchFamily="34" charset="0"/>
                          <a:ea typeface="Source Sans Pro Light" panose="020B0403030403020204" pitchFamily="34" charset="0"/>
                          <a:cs typeface="Verdana"/>
                        </a:rPr>
                        <a:t>Location</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gn="l" defTabSz="914400" rtl="0" eaLnBrk="1" latinLnBrk="0" hangingPunct="1">
                        <a:lnSpc>
                          <a:spcPct val="105000"/>
                        </a:lnSpc>
                        <a:spcBef>
                          <a:spcPts val="0"/>
                        </a:spcBef>
                        <a:spcAft>
                          <a:spcPts val="0"/>
                        </a:spcAft>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Wausau, Wisconsin </a:t>
                      </a:r>
                    </a:p>
                  </a:txBody>
                  <a:tcPr marL="0" marR="73025"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98295">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kern="1200" dirty="0">
                          <a:solidFill>
                            <a:schemeClr val="tx1"/>
                          </a:solidFill>
                          <a:latin typeface="Selawik" panose="020B0502040204020203" pitchFamily="34" charset="0"/>
                          <a:ea typeface="Source Sans Pro Light" panose="020B0403030403020204" pitchFamily="34" charset="0"/>
                          <a:cs typeface="Verdana"/>
                        </a:rPr>
                        <a:t>Reports To</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gn="l" defTabSz="914400" rtl="0" eaLnBrk="1" latinLnBrk="0" hangingPunct="1">
                        <a:lnSpc>
                          <a:spcPct val="105000"/>
                        </a:lnSpc>
                        <a:spcBef>
                          <a:spcPts val="0"/>
                        </a:spcBef>
                        <a:spcAft>
                          <a:spcPts val="0"/>
                        </a:spcAft>
                      </a:pPr>
                      <a:r>
                        <a:rPr lang="en-US" sz="1200" b="0" kern="1200" dirty="0">
                          <a:solidFill>
                            <a:schemeClr val="tx1"/>
                          </a:solidFill>
                          <a:effectLst/>
                          <a:latin typeface="Selawik Light" panose="020B0604020202020204" charset="0"/>
                          <a:ea typeface="Source Sans Pro Light" panose="020B0403030403020204" pitchFamily="34" charset="0"/>
                          <a:cs typeface="Selawik Light"/>
                        </a:rPr>
                        <a:t>Will Weider, Senior Vice President, Chief Information Officer </a:t>
                      </a:r>
                    </a:p>
                  </a:txBody>
                  <a:tcPr marL="0" marR="73025"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98295">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kern="1200" dirty="0">
                          <a:solidFill>
                            <a:schemeClr val="tx1"/>
                          </a:solidFill>
                          <a:latin typeface="Selawik" panose="020B0502040204020203" pitchFamily="34" charset="0"/>
                          <a:ea typeface="Source Sans Pro Light" panose="020B0403030403020204" pitchFamily="34" charset="0"/>
                          <a:cs typeface="Verdana"/>
                        </a:rPr>
                        <a:t>Team Size </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marR="0" algn="l" defTabSz="914400" rtl="0" eaLnBrk="1" latinLnBrk="0" hangingPunct="1">
                        <a:lnSpc>
                          <a:spcPct val="105000"/>
                        </a:lnSpc>
                        <a:spcBef>
                          <a:spcPts val="0"/>
                        </a:spcBef>
                        <a:spcAft>
                          <a:spcPts val="0"/>
                        </a:spcAft>
                      </a:pPr>
                      <a:r>
                        <a:rPr lang="en-US" sz="1200" b="0" kern="1200">
                          <a:solidFill>
                            <a:schemeClr val="tx1"/>
                          </a:solidFill>
                          <a:effectLst/>
                          <a:latin typeface="Selawik Light" panose="020B0604020202020204" charset="0"/>
                          <a:ea typeface="Source Sans Pro Light" panose="020B0403030403020204" pitchFamily="34" charset="0"/>
                          <a:cs typeface="Selawik Light"/>
                        </a:rPr>
                        <a:t>~180 </a:t>
                      </a:r>
                      <a:endParaRPr lang="en-US" sz="1200" b="0" kern="1200" dirty="0">
                        <a:solidFill>
                          <a:schemeClr val="tx1"/>
                        </a:solidFill>
                        <a:effectLst/>
                        <a:latin typeface="Selawik Light" panose="020B0604020202020204" charset="0"/>
                        <a:ea typeface="Source Sans Pro Light" panose="020B0403030403020204" pitchFamily="34" charset="0"/>
                        <a:cs typeface="Selawik Light"/>
                      </a:endParaRPr>
                    </a:p>
                  </a:txBody>
                  <a:tcPr marL="0" marR="73025"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7493608"/>
                  </a:ext>
                </a:extLst>
              </a:tr>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kern="1200" dirty="0">
                          <a:solidFill>
                            <a:schemeClr val="tx1"/>
                          </a:solidFill>
                          <a:latin typeface="Selawik" panose="020B0502040204020203" pitchFamily="34" charset="0"/>
                          <a:ea typeface="Source Sans Pro Light" panose="020B0403030403020204" pitchFamily="34" charset="0"/>
                          <a:cs typeface="Verdana"/>
                        </a:rPr>
                        <a:t>Overview</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r>
                        <a:rPr lang="en-US" sz="1200" kern="1200" dirty="0">
                          <a:solidFill>
                            <a:schemeClr val="tx1"/>
                          </a:solidFill>
                          <a:effectLst/>
                          <a:latin typeface="Selawik Light" panose="020B0502040204020203" pitchFamily="34" charset="0"/>
                          <a:ea typeface="+mn-ea"/>
                          <a:cs typeface="+mn-cs"/>
                        </a:rPr>
                        <a:t>The Vice President of IT Solutions and Services is a key leadership role responsible for driving the strategic direction. Reporting to the Senior Vice President - Chief Information Officer, this role:</a:t>
                      </a:r>
                    </a:p>
                    <a:p>
                      <a:pPr marL="26289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oversees the Application Division, ensuring effective application portfolio management, integration management, and the selection and implementation of IT solutions. </a:t>
                      </a:r>
                    </a:p>
                    <a:p>
                      <a:pPr marL="26289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plays a critical role in advancing the organization's IT strategies, including digital health, artificial intelligence, and inpatient care transformation. </a:t>
                      </a:r>
                    </a:p>
                    <a:p>
                      <a:pPr marL="26289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Own the organization’s project management methodology and ensure a successful IT Project Management Office that delivers projects quickly and successfully.</a:t>
                      </a:r>
                    </a:p>
                    <a:p>
                      <a:pPr marL="26289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collaborates closely with other IT leaders to ensure robust cybersecurity, disaster recovery, and business continuity initiatives, while maintaining compliance with industry regulations and standards.</a:t>
                      </a:r>
                    </a:p>
                  </a:txBody>
                  <a:tcPr marL="0" marR="73025"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1048735"/>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3" name="Group 2"/>
          <p:cNvGrpSpPr/>
          <p:nvPr/>
        </p:nvGrpSpPr>
        <p:grpSpPr>
          <a:xfrm>
            <a:off x="2210422" y="2958273"/>
            <a:ext cx="501202" cy="501202"/>
            <a:chOff x="2210422" y="2958273"/>
            <a:chExt cx="501202" cy="501202"/>
          </a:xfrm>
        </p:grpSpPr>
        <p:sp>
          <p:nvSpPr>
            <p:cNvPr id="36" name="Oval 35"/>
            <p:cNvSpPr/>
            <p:nvPr/>
          </p:nvSpPr>
          <p:spPr>
            <a:xfrm>
              <a:off x="2210422" y="2958273"/>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sp>
          <p:nvSpPr>
            <p:cNvPr id="40" name="Freeform 5"/>
            <p:cNvSpPr>
              <a:spLocks noEditPoints="1"/>
            </p:cNvSpPr>
            <p:nvPr/>
          </p:nvSpPr>
          <p:spPr bwMode="auto">
            <a:xfrm>
              <a:off x="2311535" y="3028898"/>
              <a:ext cx="298977" cy="359952"/>
            </a:xfrm>
            <a:custGeom>
              <a:avLst/>
              <a:gdLst>
                <a:gd name="T0" fmla="*/ 1077 w 1716"/>
                <a:gd name="T1" fmla="*/ 1709 h 2059"/>
                <a:gd name="T2" fmla="*/ 919 w 1716"/>
                <a:gd name="T3" fmla="*/ 1808 h 2059"/>
                <a:gd name="T4" fmla="*/ 779 w 1716"/>
                <a:gd name="T5" fmla="*/ 2014 h 2059"/>
                <a:gd name="T6" fmla="*/ 819 w 1716"/>
                <a:gd name="T7" fmla="*/ 1708 h 2059"/>
                <a:gd name="T8" fmla="*/ 582 w 1716"/>
                <a:gd name="T9" fmla="*/ 1809 h 2059"/>
                <a:gd name="T10" fmla="*/ 538 w 1716"/>
                <a:gd name="T11" fmla="*/ 2046 h 2059"/>
                <a:gd name="T12" fmla="*/ 503 w 1716"/>
                <a:gd name="T13" fmla="*/ 1775 h 2059"/>
                <a:gd name="T14" fmla="*/ 819 w 1716"/>
                <a:gd name="T15" fmla="*/ 1621 h 2059"/>
                <a:gd name="T16" fmla="*/ 795 w 1716"/>
                <a:gd name="T17" fmla="*/ 1452 h 2059"/>
                <a:gd name="T18" fmla="*/ 300 w 1716"/>
                <a:gd name="T19" fmla="*/ 1360 h 2059"/>
                <a:gd name="T20" fmla="*/ 136 w 1716"/>
                <a:gd name="T21" fmla="*/ 853 h 2059"/>
                <a:gd name="T22" fmla="*/ 49 w 1716"/>
                <a:gd name="T23" fmla="*/ 769 h 2059"/>
                <a:gd name="T24" fmla="*/ 224 w 1716"/>
                <a:gd name="T25" fmla="*/ 855 h 2059"/>
                <a:gd name="T26" fmla="*/ 313 w 1716"/>
                <a:gd name="T27" fmla="*/ 1275 h 2059"/>
                <a:gd name="T28" fmla="*/ 714 w 1716"/>
                <a:gd name="T29" fmla="*/ 1196 h 2059"/>
                <a:gd name="T30" fmla="*/ 712 w 1716"/>
                <a:gd name="T31" fmla="*/ 1109 h 2059"/>
                <a:gd name="T32" fmla="*/ 347 w 1716"/>
                <a:gd name="T33" fmla="*/ 579 h 2059"/>
                <a:gd name="T34" fmla="*/ 594 w 1716"/>
                <a:gd name="T35" fmla="*/ 0 h 2059"/>
                <a:gd name="T36" fmla="*/ 1370 w 1716"/>
                <a:gd name="T37" fmla="*/ 485 h 2059"/>
                <a:gd name="T38" fmla="*/ 1211 w 1716"/>
                <a:gd name="T39" fmla="*/ 1108 h 2059"/>
                <a:gd name="T40" fmla="*/ 992 w 1716"/>
                <a:gd name="T41" fmla="*/ 1196 h 2059"/>
                <a:gd name="T42" fmla="*/ 1399 w 1716"/>
                <a:gd name="T43" fmla="*/ 1264 h 2059"/>
                <a:gd name="T44" fmla="*/ 1503 w 1716"/>
                <a:gd name="T45" fmla="*/ 870 h 2059"/>
                <a:gd name="T46" fmla="*/ 1502 w 1716"/>
                <a:gd name="T47" fmla="*/ 769 h 2059"/>
                <a:gd name="T48" fmla="*/ 1672 w 1716"/>
                <a:gd name="T49" fmla="*/ 853 h 2059"/>
                <a:gd name="T50" fmla="*/ 1587 w 1716"/>
                <a:gd name="T51" fmla="*/ 1143 h 2059"/>
                <a:gd name="T52" fmla="*/ 1277 w 1716"/>
                <a:gd name="T53" fmla="*/ 1452 h 2059"/>
                <a:gd name="T54" fmla="*/ 905 w 1716"/>
                <a:gd name="T55" fmla="*/ 1621 h 2059"/>
                <a:gd name="T56" fmla="*/ 1224 w 1716"/>
                <a:gd name="T57" fmla="*/ 1781 h 2059"/>
                <a:gd name="T58" fmla="*/ 1217 w 1716"/>
                <a:gd name="T59" fmla="*/ 2048 h 2059"/>
                <a:gd name="T60" fmla="*/ 1143 w 1716"/>
                <a:gd name="T61" fmla="*/ 1809 h 2059"/>
                <a:gd name="T62" fmla="*/ 1316 w 1716"/>
                <a:gd name="T63" fmla="*/ 896 h 2059"/>
                <a:gd name="T64" fmla="*/ 1259 w 1716"/>
                <a:gd name="T65" fmla="*/ 190 h 2059"/>
                <a:gd name="T66" fmla="*/ 593 w 1716"/>
                <a:gd name="T67" fmla="*/ 85 h 2059"/>
                <a:gd name="T68" fmla="*/ 427 w 1716"/>
                <a:gd name="T69" fmla="*/ 655 h 2059"/>
                <a:gd name="T70" fmla="*/ 861 w 1716"/>
                <a:gd name="T71" fmla="*/ 1024 h 2059"/>
                <a:gd name="T72" fmla="*/ 1331 w 1716"/>
                <a:gd name="T73" fmla="*/ 1322 h 2059"/>
                <a:gd name="T74" fmla="*/ 394 w 1716"/>
                <a:gd name="T75" fmla="*/ 1323 h 2059"/>
                <a:gd name="T76" fmla="*/ 820 w 1716"/>
                <a:gd name="T77" fmla="*/ 1194 h 2059"/>
                <a:gd name="T78" fmla="*/ 820 w 1716"/>
                <a:gd name="T79" fmla="*/ 1111 h 2059"/>
                <a:gd name="T80" fmla="*/ 1160 w 1716"/>
                <a:gd name="T81" fmla="*/ 1920 h 2059"/>
                <a:gd name="T82" fmla="*/ 1204 w 1716"/>
                <a:gd name="T83" fmla="*/ 1879 h 2059"/>
                <a:gd name="T84" fmla="*/ 563 w 1716"/>
                <a:gd name="T85" fmla="*/ 1920 h 2059"/>
                <a:gd name="T86" fmla="*/ 862 w 1716"/>
                <a:gd name="T87" fmla="*/ 1879 h 2059"/>
                <a:gd name="T88" fmla="*/ 904 w 1716"/>
                <a:gd name="T89" fmla="*/ 1921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16" h="2059">
                  <a:moveTo>
                    <a:pt x="1143" y="1809"/>
                  </a:moveTo>
                  <a:cubicBezTo>
                    <a:pt x="1129" y="1781"/>
                    <a:pt x="1116" y="1753"/>
                    <a:pt x="1101" y="1727"/>
                  </a:cubicBezTo>
                  <a:cubicBezTo>
                    <a:pt x="1096" y="1719"/>
                    <a:pt x="1085" y="1709"/>
                    <a:pt x="1077" y="1709"/>
                  </a:cubicBezTo>
                  <a:cubicBezTo>
                    <a:pt x="1020" y="1708"/>
                    <a:pt x="964" y="1708"/>
                    <a:pt x="904" y="1708"/>
                  </a:cubicBezTo>
                  <a:cubicBezTo>
                    <a:pt x="904" y="1737"/>
                    <a:pt x="903" y="1766"/>
                    <a:pt x="905" y="1794"/>
                  </a:cubicBezTo>
                  <a:cubicBezTo>
                    <a:pt x="905" y="1799"/>
                    <a:pt x="913" y="1805"/>
                    <a:pt x="919" y="1808"/>
                  </a:cubicBezTo>
                  <a:cubicBezTo>
                    <a:pt x="953" y="1829"/>
                    <a:pt x="978" y="1858"/>
                    <a:pt x="987" y="1898"/>
                  </a:cubicBezTo>
                  <a:cubicBezTo>
                    <a:pt x="998" y="1949"/>
                    <a:pt x="970" y="2004"/>
                    <a:pt x="919" y="2033"/>
                  </a:cubicBezTo>
                  <a:cubicBezTo>
                    <a:pt x="872" y="2059"/>
                    <a:pt x="821" y="2052"/>
                    <a:pt x="779" y="2014"/>
                  </a:cubicBezTo>
                  <a:cubicBezTo>
                    <a:pt x="711" y="1952"/>
                    <a:pt x="722" y="1856"/>
                    <a:pt x="804" y="1810"/>
                  </a:cubicBezTo>
                  <a:cubicBezTo>
                    <a:pt x="816" y="1802"/>
                    <a:pt x="820" y="1795"/>
                    <a:pt x="819" y="1782"/>
                  </a:cubicBezTo>
                  <a:cubicBezTo>
                    <a:pt x="819" y="1758"/>
                    <a:pt x="819" y="1734"/>
                    <a:pt x="819" y="1708"/>
                  </a:cubicBezTo>
                  <a:cubicBezTo>
                    <a:pt x="760" y="1708"/>
                    <a:pt x="703" y="1708"/>
                    <a:pt x="646" y="1709"/>
                  </a:cubicBezTo>
                  <a:cubicBezTo>
                    <a:pt x="639" y="1709"/>
                    <a:pt x="628" y="1719"/>
                    <a:pt x="624" y="1726"/>
                  </a:cubicBezTo>
                  <a:cubicBezTo>
                    <a:pt x="609" y="1753"/>
                    <a:pt x="596" y="1780"/>
                    <a:pt x="582" y="1809"/>
                  </a:cubicBezTo>
                  <a:cubicBezTo>
                    <a:pt x="586" y="1813"/>
                    <a:pt x="590" y="1816"/>
                    <a:pt x="594" y="1819"/>
                  </a:cubicBezTo>
                  <a:cubicBezTo>
                    <a:pt x="634" y="1851"/>
                    <a:pt x="657" y="1892"/>
                    <a:pt x="645" y="1943"/>
                  </a:cubicBezTo>
                  <a:cubicBezTo>
                    <a:pt x="633" y="1999"/>
                    <a:pt x="595" y="2036"/>
                    <a:pt x="538" y="2046"/>
                  </a:cubicBezTo>
                  <a:cubicBezTo>
                    <a:pt x="487" y="2056"/>
                    <a:pt x="448" y="2031"/>
                    <a:pt x="418" y="1991"/>
                  </a:cubicBezTo>
                  <a:cubicBezTo>
                    <a:pt x="369" y="1926"/>
                    <a:pt x="395" y="1838"/>
                    <a:pt x="474" y="1803"/>
                  </a:cubicBezTo>
                  <a:cubicBezTo>
                    <a:pt x="488" y="1797"/>
                    <a:pt x="497" y="1789"/>
                    <a:pt x="503" y="1775"/>
                  </a:cubicBezTo>
                  <a:cubicBezTo>
                    <a:pt x="515" y="1749"/>
                    <a:pt x="529" y="1723"/>
                    <a:pt x="542" y="1697"/>
                  </a:cubicBezTo>
                  <a:cubicBezTo>
                    <a:pt x="568" y="1648"/>
                    <a:pt x="610" y="1623"/>
                    <a:pt x="665" y="1621"/>
                  </a:cubicBezTo>
                  <a:cubicBezTo>
                    <a:pt x="715" y="1620"/>
                    <a:pt x="766" y="1621"/>
                    <a:pt x="819" y="1621"/>
                  </a:cubicBezTo>
                  <a:cubicBezTo>
                    <a:pt x="819" y="1592"/>
                    <a:pt x="819" y="1564"/>
                    <a:pt x="819" y="1536"/>
                  </a:cubicBezTo>
                  <a:cubicBezTo>
                    <a:pt x="819" y="1509"/>
                    <a:pt x="819" y="1482"/>
                    <a:pt x="819" y="1452"/>
                  </a:cubicBezTo>
                  <a:cubicBezTo>
                    <a:pt x="810" y="1452"/>
                    <a:pt x="803" y="1452"/>
                    <a:pt x="795" y="1452"/>
                  </a:cubicBezTo>
                  <a:cubicBezTo>
                    <a:pt x="680" y="1452"/>
                    <a:pt x="564" y="1451"/>
                    <a:pt x="449" y="1452"/>
                  </a:cubicBezTo>
                  <a:cubicBezTo>
                    <a:pt x="391" y="1452"/>
                    <a:pt x="349" y="1425"/>
                    <a:pt x="320" y="1376"/>
                  </a:cubicBezTo>
                  <a:cubicBezTo>
                    <a:pt x="316" y="1369"/>
                    <a:pt x="308" y="1362"/>
                    <a:pt x="300" y="1360"/>
                  </a:cubicBezTo>
                  <a:cubicBezTo>
                    <a:pt x="202" y="1331"/>
                    <a:pt x="136" y="1245"/>
                    <a:pt x="136" y="1142"/>
                  </a:cubicBezTo>
                  <a:cubicBezTo>
                    <a:pt x="136" y="1055"/>
                    <a:pt x="136" y="967"/>
                    <a:pt x="136" y="880"/>
                  </a:cubicBezTo>
                  <a:cubicBezTo>
                    <a:pt x="136" y="872"/>
                    <a:pt x="136" y="864"/>
                    <a:pt x="136" y="853"/>
                  </a:cubicBezTo>
                  <a:cubicBezTo>
                    <a:pt x="106" y="853"/>
                    <a:pt x="78" y="854"/>
                    <a:pt x="49" y="853"/>
                  </a:cubicBezTo>
                  <a:cubicBezTo>
                    <a:pt x="19" y="852"/>
                    <a:pt x="0" y="822"/>
                    <a:pt x="12" y="794"/>
                  </a:cubicBezTo>
                  <a:cubicBezTo>
                    <a:pt x="19" y="778"/>
                    <a:pt x="32" y="769"/>
                    <a:pt x="49" y="769"/>
                  </a:cubicBezTo>
                  <a:cubicBezTo>
                    <a:pt x="107" y="768"/>
                    <a:pt x="165" y="768"/>
                    <a:pt x="223" y="769"/>
                  </a:cubicBezTo>
                  <a:cubicBezTo>
                    <a:pt x="245" y="769"/>
                    <a:pt x="262" y="785"/>
                    <a:pt x="264" y="806"/>
                  </a:cubicBezTo>
                  <a:cubicBezTo>
                    <a:pt x="266" y="831"/>
                    <a:pt x="254" y="846"/>
                    <a:pt x="224" y="855"/>
                  </a:cubicBezTo>
                  <a:cubicBezTo>
                    <a:pt x="224" y="857"/>
                    <a:pt x="223" y="860"/>
                    <a:pt x="223" y="862"/>
                  </a:cubicBezTo>
                  <a:cubicBezTo>
                    <a:pt x="223" y="963"/>
                    <a:pt x="222" y="1063"/>
                    <a:pt x="223" y="1164"/>
                  </a:cubicBezTo>
                  <a:cubicBezTo>
                    <a:pt x="224" y="1221"/>
                    <a:pt x="261" y="1264"/>
                    <a:pt x="313" y="1275"/>
                  </a:cubicBezTo>
                  <a:cubicBezTo>
                    <a:pt x="330" y="1257"/>
                    <a:pt x="344" y="1238"/>
                    <a:pt x="361" y="1223"/>
                  </a:cubicBezTo>
                  <a:cubicBezTo>
                    <a:pt x="384" y="1203"/>
                    <a:pt x="412" y="1195"/>
                    <a:pt x="444" y="1195"/>
                  </a:cubicBezTo>
                  <a:cubicBezTo>
                    <a:pt x="534" y="1196"/>
                    <a:pt x="624" y="1195"/>
                    <a:pt x="714" y="1196"/>
                  </a:cubicBezTo>
                  <a:cubicBezTo>
                    <a:pt x="731" y="1196"/>
                    <a:pt x="736" y="1191"/>
                    <a:pt x="735" y="1175"/>
                  </a:cubicBezTo>
                  <a:cubicBezTo>
                    <a:pt x="733" y="1154"/>
                    <a:pt x="734" y="1133"/>
                    <a:pt x="734" y="1110"/>
                  </a:cubicBezTo>
                  <a:cubicBezTo>
                    <a:pt x="726" y="1110"/>
                    <a:pt x="719" y="1109"/>
                    <a:pt x="712" y="1109"/>
                  </a:cubicBezTo>
                  <a:cubicBezTo>
                    <a:pt x="656" y="1109"/>
                    <a:pt x="600" y="1109"/>
                    <a:pt x="544" y="1109"/>
                  </a:cubicBezTo>
                  <a:cubicBezTo>
                    <a:pt x="405" y="1109"/>
                    <a:pt x="309" y="999"/>
                    <a:pt x="324" y="862"/>
                  </a:cubicBezTo>
                  <a:cubicBezTo>
                    <a:pt x="334" y="768"/>
                    <a:pt x="340" y="673"/>
                    <a:pt x="347" y="579"/>
                  </a:cubicBezTo>
                  <a:cubicBezTo>
                    <a:pt x="355" y="487"/>
                    <a:pt x="362" y="394"/>
                    <a:pt x="370" y="302"/>
                  </a:cubicBezTo>
                  <a:cubicBezTo>
                    <a:pt x="374" y="258"/>
                    <a:pt x="374" y="213"/>
                    <a:pt x="383" y="169"/>
                  </a:cubicBezTo>
                  <a:cubicBezTo>
                    <a:pt x="403" y="72"/>
                    <a:pt x="495" y="1"/>
                    <a:pt x="594" y="0"/>
                  </a:cubicBezTo>
                  <a:cubicBezTo>
                    <a:pt x="773" y="0"/>
                    <a:pt x="951" y="0"/>
                    <a:pt x="1130" y="0"/>
                  </a:cubicBezTo>
                  <a:cubicBezTo>
                    <a:pt x="1244" y="1"/>
                    <a:pt x="1341" y="94"/>
                    <a:pt x="1348" y="208"/>
                  </a:cubicBezTo>
                  <a:cubicBezTo>
                    <a:pt x="1353" y="301"/>
                    <a:pt x="1363" y="393"/>
                    <a:pt x="1370" y="485"/>
                  </a:cubicBezTo>
                  <a:cubicBezTo>
                    <a:pt x="1377" y="576"/>
                    <a:pt x="1384" y="667"/>
                    <a:pt x="1391" y="758"/>
                  </a:cubicBezTo>
                  <a:cubicBezTo>
                    <a:pt x="1394" y="797"/>
                    <a:pt x="1396" y="836"/>
                    <a:pt x="1401" y="875"/>
                  </a:cubicBezTo>
                  <a:cubicBezTo>
                    <a:pt x="1414" y="988"/>
                    <a:pt x="1324" y="1100"/>
                    <a:pt x="1211" y="1108"/>
                  </a:cubicBezTo>
                  <a:cubicBezTo>
                    <a:pt x="1151" y="1112"/>
                    <a:pt x="1091" y="1109"/>
                    <a:pt x="1031" y="1109"/>
                  </a:cubicBezTo>
                  <a:cubicBezTo>
                    <a:pt x="1019" y="1109"/>
                    <a:pt x="1006" y="1109"/>
                    <a:pt x="992" y="1109"/>
                  </a:cubicBezTo>
                  <a:cubicBezTo>
                    <a:pt x="992" y="1138"/>
                    <a:pt x="992" y="1166"/>
                    <a:pt x="992" y="1196"/>
                  </a:cubicBezTo>
                  <a:cubicBezTo>
                    <a:pt x="1002" y="1196"/>
                    <a:pt x="1011" y="1196"/>
                    <a:pt x="1020" y="1196"/>
                  </a:cubicBezTo>
                  <a:cubicBezTo>
                    <a:pt x="1106" y="1196"/>
                    <a:pt x="1191" y="1197"/>
                    <a:pt x="1276" y="1195"/>
                  </a:cubicBezTo>
                  <a:cubicBezTo>
                    <a:pt x="1331" y="1194"/>
                    <a:pt x="1371" y="1219"/>
                    <a:pt x="1399" y="1264"/>
                  </a:cubicBezTo>
                  <a:cubicBezTo>
                    <a:pt x="1406" y="1276"/>
                    <a:pt x="1412" y="1277"/>
                    <a:pt x="1424" y="1272"/>
                  </a:cubicBezTo>
                  <a:cubicBezTo>
                    <a:pt x="1471" y="1255"/>
                    <a:pt x="1501" y="1212"/>
                    <a:pt x="1502" y="1154"/>
                  </a:cubicBezTo>
                  <a:cubicBezTo>
                    <a:pt x="1503" y="1059"/>
                    <a:pt x="1502" y="964"/>
                    <a:pt x="1503" y="870"/>
                  </a:cubicBezTo>
                  <a:cubicBezTo>
                    <a:pt x="1503" y="860"/>
                    <a:pt x="1501" y="855"/>
                    <a:pt x="1490" y="851"/>
                  </a:cubicBezTo>
                  <a:cubicBezTo>
                    <a:pt x="1468" y="845"/>
                    <a:pt x="1457" y="826"/>
                    <a:pt x="1459" y="806"/>
                  </a:cubicBezTo>
                  <a:cubicBezTo>
                    <a:pt x="1462" y="785"/>
                    <a:pt x="1480" y="769"/>
                    <a:pt x="1502" y="769"/>
                  </a:cubicBezTo>
                  <a:cubicBezTo>
                    <a:pt x="1559" y="768"/>
                    <a:pt x="1616" y="768"/>
                    <a:pt x="1672" y="769"/>
                  </a:cubicBezTo>
                  <a:cubicBezTo>
                    <a:pt x="1697" y="769"/>
                    <a:pt x="1715" y="787"/>
                    <a:pt x="1715" y="810"/>
                  </a:cubicBezTo>
                  <a:cubicBezTo>
                    <a:pt x="1716" y="834"/>
                    <a:pt x="1698" y="852"/>
                    <a:pt x="1672" y="853"/>
                  </a:cubicBezTo>
                  <a:cubicBezTo>
                    <a:pt x="1645" y="854"/>
                    <a:pt x="1617" y="853"/>
                    <a:pt x="1587" y="853"/>
                  </a:cubicBezTo>
                  <a:cubicBezTo>
                    <a:pt x="1587" y="863"/>
                    <a:pt x="1587" y="870"/>
                    <a:pt x="1587" y="877"/>
                  </a:cubicBezTo>
                  <a:cubicBezTo>
                    <a:pt x="1587" y="966"/>
                    <a:pt x="1587" y="1054"/>
                    <a:pt x="1587" y="1143"/>
                  </a:cubicBezTo>
                  <a:cubicBezTo>
                    <a:pt x="1587" y="1244"/>
                    <a:pt x="1523" y="1330"/>
                    <a:pt x="1426" y="1358"/>
                  </a:cubicBezTo>
                  <a:cubicBezTo>
                    <a:pt x="1414" y="1362"/>
                    <a:pt x="1407" y="1368"/>
                    <a:pt x="1401" y="1378"/>
                  </a:cubicBezTo>
                  <a:cubicBezTo>
                    <a:pt x="1374" y="1426"/>
                    <a:pt x="1334" y="1452"/>
                    <a:pt x="1277" y="1452"/>
                  </a:cubicBezTo>
                  <a:cubicBezTo>
                    <a:pt x="1161" y="1451"/>
                    <a:pt x="1045" y="1452"/>
                    <a:pt x="929" y="1452"/>
                  </a:cubicBezTo>
                  <a:cubicBezTo>
                    <a:pt x="922" y="1452"/>
                    <a:pt x="914" y="1452"/>
                    <a:pt x="905" y="1452"/>
                  </a:cubicBezTo>
                  <a:cubicBezTo>
                    <a:pt x="905" y="1509"/>
                    <a:pt x="905" y="1564"/>
                    <a:pt x="905" y="1621"/>
                  </a:cubicBezTo>
                  <a:cubicBezTo>
                    <a:pt x="955" y="1621"/>
                    <a:pt x="1003" y="1621"/>
                    <a:pt x="1052" y="1621"/>
                  </a:cubicBezTo>
                  <a:cubicBezTo>
                    <a:pt x="1110" y="1621"/>
                    <a:pt x="1154" y="1645"/>
                    <a:pt x="1182" y="1697"/>
                  </a:cubicBezTo>
                  <a:cubicBezTo>
                    <a:pt x="1197" y="1725"/>
                    <a:pt x="1209" y="1753"/>
                    <a:pt x="1224" y="1781"/>
                  </a:cubicBezTo>
                  <a:cubicBezTo>
                    <a:pt x="1229" y="1789"/>
                    <a:pt x="1238" y="1797"/>
                    <a:pt x="1246" y="1801"/>
                  </a:cubicBezTo>
                  <a:cubicBezTo>
                    <a:pt x="1294" y="1825"/>
                    <a:pt x="1327" y="1861"/>
                    <a:pt x="1331" y="1916"/>
                  </a:cubicBezTo>
                  <a:cubicBezTo>
                    <a:pt x="1335" y="1977"/>
                    <a:pt x="1280" y="2039"/>
                    <a:pt x="1217" y="2048"/>
                  </a:cubicBezTo>
                  <a:cubicBezTo>
                    <a:pt x="1160" y="2056"/>
                    <a:pt x="1095" y="2009"/>
                    <a:pt x="1079" y="1949"/>
                  </a:cubicBezTo>
                  <a:cubicBezTo>
                    <a:pt x="1066" y="1899"/>
                    <a:pt x="1086" y="1860"/>
                    <a:pt x="1121" y="1827"/>
                  </a:cubicBezTo>
                  <a:cubicBezTo>
                    <a:pt x="1127" y="1821"/>
                    <a:pt x="1134" y="1816"/>
                    <a:pt x="1143" y="1809"/>
                  </a:cubicBezTo>
                  <a:close/>
                  <a:moveTo>
                    <a:pt x="861" y="1024"/>
                  </a:moveTo>
                  <a:cubicBezTo>
                    <a:pt x="971" y="1024"/>
                    <a:pt x="1081" y="1025"/>
                    <a:pt x="1191" y="1024"/>
                  </a:cubicBezTo>
                  <a:cubicBezTo>
                    <a:pt x="1261" y="1024"/>
                    <a:pt x="1319" y="966"/>
                    <a:pt x="1316" y="896"/>
                  </a:cubicBezTo>
                  <a:cubicBezTo>
                    <a:pt x="1313" y="832"/>
                    <a:pt x="1307" y="767"/>
                    <a:pt x="1302" y="703"/>
                  </a:cubicBezTo>
                  <a:cubicBezTo>
                    <a:pt x="1294" y="610"/>
                    <a:pt x="1287" y="517"/>
                    <a:pt x="1279" y="424"/>
                  </a:cubicBezTo>
                  <a:cubicBezTo>
                    <a:pt x="1273" y="346"/>
                    <a:pt x="1267" y="268"/>
                    <a:pt x="1259" y="190"/>
                  </a:cubicBezTo>
                  <a:cubicBezTo>
                    <a:pt x="1253" y="134"/>
                    <a:pt x="1212" y="94"/>
                    <a:pt x="1157" y="88"/>
                  </a:cubicBezTo>
                  <a:cubicBezTo>
                    <a:pt x="1125" y="85"/>
                    <a:pt x="1093" y="85"/>
                    <a:pt x="1061" y="85"/>
                  </a:cubicBezTo>
                  <a:cubicBezTo>
                    <a:pt x="905" y="85"/>
                    <a:pt x="749" y="85"/>
                    <a:pt x="593" y="85"/>
                  </a:cubicBezTo>
                  <a:cubicBezTo>
                    <a:pt x="515" y="86"/>
                    <a:pt x="468" y="133"/>
                    <a:pt x="463" y="209"/>
                  </a:cubicBezTo>
                  <a:cubicBezTo>
                    <a:pt x="459" y="264"/>
                    <a:pt x="454" y="318"/>
                    <a:pt x="450" y="372"/>
                  </a:cubicBezTo>
                  <a:cubicBezTo>
                    <a:pt x="442" y="467"/>
                    <a:pt x="435" y="561"/>
                    <a:pt x="427" y="655"/>
                  </a:cubicBezTo>
                  <a:cubicBezTo>
                    <a:pt x="421" y="729"/>
                    <a:pt x="417" y="803"/>
                    <a:pt x="409" y="876"/>
                  </a:cubicBezTo>
                  <a:cubicBezTo>
                    <a:pt x="400" y="959"/>
                    <a:pt x="455" y="1024"/>
                    <a:pt x="539" y="1024"/>
                  </a:cubicBezTo>
                  <a:cubicBezTo>
                    <a:pt x="647" y="1025"/>
                    <a:pt x="754" y="1024"/>
                    <a:pt x="861" y="1024"/>
                  </a:cubicBezTo>
                  <a:close/>
                  <a:moveTo>
                    <a:pt x="861" y="1365"/>
                  </a:moveTo>
                  <a:cubicBezTo>
                    <a:pt x="1003" y="1365"/>
                    <a:pt x="1145" y="1365"/>
                    <a:pt x="1287" y="1365"/>
                  </a:cubicBezTo>
                  <a:cubicBezTo>
                    <a:pt x="1319" y="1365"/>
                    <a:pt x="1331" y="1353"/>
                    <a:pt x="1331" y="1322"/>
                  </a:cubicBezTo>
                  <a:cubicBezTo>
                    <a:pt x="1331" y="1294"/>
                    <a:pt x="1318" y="1280"/>
                    <a:pt x="1287" y="1280"/>
                  </a:cubicBezTo>
                  <a:cubicBezTo>
                    <a:pt x="1004" y="1280"/>
                    <a:pt x="720" y="1280"/>
                    <a:pt x="436" y="1280"/>
                  </a:cubicBezTo>
                  <a:cubicBezTo>
                    <a:pt x="405" y="1280"/>
                    <a:pt x="394" y="1292"/>
                    <a:pt x="394" y="1323"/>
                  </a:cubicBezTo>
                  <a:cubicBezTo>
                    <a:pt x="394" y="1355"/>
                    <a:pt x="404" y="1365"/>
                    <a:pt x="437" y="1365"/>
                  </a:cubicBezTo>
                  <a:cubicBezTo>
                    <a:pt x="579" y="1365"/>
                    <a:pt x="720" y="1365"/>
                    <a:pt x="861" y="1365"/>
                  </a:cubicBezTo>
                  <a:close/>
                  <a:moveTo>
                    <a:pt x="820" y="1194"/>
                  </a:moveTo>
                  <a:cubicBezTo>
                    <a:pt x="848" y="1194"/>
                    <a:pt x="875" y="1194"/>
                    <a:pt x="902" y="1194"/>
                  </a:cubicBezTo>
                  <a:cubicBezTo>
                    <a:pt x="902" y="1166"/>
                    <a:pt x="902" y="1138"/>
                    <a:pt x="902" y="1111"/>
                  </a:cubicBezTo>
                  <a:cubicBezTo>
                    <a:pt x="874" y="1111"/>
                    <a:pt x="847" y="1111"/>
                    <a:pt x="820" y="1111"/>
                  </a:cubicBezTo>
                  <a:cubicBezTo>
                    <a:pt x="820" y="1139"/>
                    <a:pt x="820" y="1166"/>
                    <a:pt x="820" y="1194"/>
                  </a:cubicBezTo>
                  <a:close/>
                  <a:moveTo>
                    <a:pt x="1204" y="1879"/>
                  </a:moveTo>
                  <a:cubicBezTo>
                    <a:pt x="1173" y="1879"/>
                    <a:pt x="1160" y="1891"/>
                    <a:pt x="1160" y="1920"/>
                  </a:cubicBezTo>
                  <a:cubicBezTo>
                    <a:pt x="1160" y="1948"/>
                    <a:pt x="1174" y="1963"/>
                    <a:pt x="1203" y="1963"/>
                  </a:cubicBezTo>
                  <a:cubicBezTo>
                    <a:pt x="1231" y="1964"/>
                    <a:pt x="1246" y="1949"/>
                    <a:pt x="1246" y="1921"/>
                  </a:cubicBezTo>
                  <a:cubicBezTo>
                    <a:pt x="1246" y="1892"/>
                    <a:pt x="1233" y="1879"/>
                    <a:pt x="1204" y="1879"/>
                  </a:cubicBezTo>
                  <a:close/>
                  <a:moveTo>
                    <a:pt x="478" y="1921"/>
                  </a:moveTo>
                  <a:cubicBezTo>
                    <a:pt x="479" y="1950"/>
                    <a:pt x="493" y="1964"/>
                    <a:pt x="521" y="1964"/>
                  </a:cubicBezTo>
                  <a:cubicBezTo>
                    <a:pt x="550" y="1963"/>
                    <a:pt x="563" y="1949"/>
                    <a:pt x="563" y="1920"/>
                  </a:cubicBezTo>
                  <a:cubicBezTo>
                    <a:pt x="563" y="1891"/>
                    <a:pt x="550" y="1879"/>
                    <a:pt x="520" y="1879"/>
                  </a:cubicBezTo>
                  <a:cubicBezTo>
                    <a:pt x="490" y="1879"/>
                    <a:pt x="478" y="1891"/>
                    <a:pt x="478" y="1921"/>
                  </a:cubicBezTo>
                  <a:close/>
                  <a:moveTo>
                    <a:pt x="862" y="1879"/>
                  </a:moveTo>
                  <a:cubicBezTo>
                    <a:pt x="832" y="1879"/>
                    <a:pt x="819" y="1891"/>
                    <a:pt x="819" y="1920"/>
                  </a:cubicBezTo>
                  <a:cubicBezTo>
                    <a:pt x="819" y="1949"/>
                    <a:pt x="833" y="1963"/>
                    <a:pt x="861" y="1964"/>
                  </a:cubicBezTo>
                  <a:cubicBezTo>
                    <a:pt x="890" y="1964"/>
                    <a:pt x="904" y="1950"/>
                    <a:pt x="904" y="1921"/>
                  </a:cubicBezTo>
                  <a:cubicBezTo>
                    <a:pt x="904" y="1891"/>
                    <a:pt x="893" y="1879"/>
                    <a:pt x="862" y="1879"/>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a:lnSpc>
                  <a:spcPct val="105000"/>
                </a:lnSpc>
              </a:pPr>
              <a:endParaRPr lang="en-US"/>
            </a:p>
          </p:txBody>
        </p:sp>
      </p:grpSp>
      <p:sp>
        <p:nvSpPr>
          <p:cNvPr id="21" name="Round Same Side Corner Rectangle 20">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Tree>
    <p:extLst>
      <p:ext uri="{BB962C8B-B14F-4D97-AF65-F5344CB8AC3E}">
        <p14:creationId xmlns:p14="http://schemas.microsoft.com/office/powerpoint/2010/main" val="1513865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The Position</a:t>
            </a:r>
          </a:p>
        </p:txBody>
      </p:sp>
      <p:sp>
        <p:nvSpPr>
          <p:cNvPr id="8" name="Text Placeholder 7"/>
          <p:cNvSpPr>
            <a:spLocks noGrp="1"/>
          </p:cNvSpPr>
          <p:nvPr>
            <p:ph type="body" sz="quarter" idx="10"/>
          </p:nvPr>
        </p:nvSpPr>
        <p:spPr/>
        <p:txBody>
          <a:bodyPr/>
          <a:lstStyle/>
          <a:p>
            <a:r>
              <a:rPr lang="en-US" dirty="0"/>
              <a:t>(Cont’d)</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182880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9102714"/>
              </p:ext>
            </p:extLst>
          </p:nvPr>
        </p:nvGraphicFramePr>
        <p:xfrm>
          <a:off x="2793388" y="1700808"/>
          <a:ext cx="9279269" cy="4887659"/>
        </p:xfrm>
        <a:graphic>
          <a:graphicData uri="http://schemas.openxmlformats.org/drawingml/2006/table">
            <a:tbl>
              <a:tblPr firstRow="1" bandRow="1">
                <a:tableStyleId>{2D5ABB26-0587-4C30-8999-92F81FD0307C}</a:tableStyleId>
              </a:tblPr>
              <a:tblGrid>
                <a:gridCol w="1502412">
                  <a:extLst>
                    <a:ext uri="{9D8B030D-6E8A-4147-A177-3AD203B41FA5}">
                      <a16:colId xmlns:a16="http://schemas.microsoft.com/office/drawing/2014/main" val="20000"/>
                    </a:ext>
                  </a:extLst>
                </a:gridCol>
                <a:gridCol w="7776857">
                  <a:extLst>
                    <a:ext uri="{9D8B030D-6E8A-4147-A177-3AD203B41FA5}">
                      <a16:colId xmlns:a16="http://schemas.microsoft.com/office/drawing/2014/main" val="20001"/>
                    </a:ext>
                  </a:extLst>
                </a:gridCol>
              </a:tblGrid>
              <a:tr h="0">
                <a:tc>
                  <a:txBody>
                    <a:bodyPr/>
                    <a:lstStyle/>
                    <a:p>
                      <a:pPr marL="0" marR="0" lvl="0" indent="0" algn="l" defTabSz="502040" rtl="0" eaLnBrk="1" fontAlgn="auto" latinLnBrk="0" hangingPunct="1">
                        <a:lnSpc>
                          <a:spcPct val="105000"/>
                        </a:lnSpc>
                        <a:spcBef>
                          <a:spcPts val="200"/>
                        </a:spcBef>
                        <a:spcAft>
                          <a:spcPts val="200"/>
                        </a:spcAft>
                        <a:buClr>
                          <a:schemeClr val="accent4"/>
                        </a:buClr>
                        <a:buSzTx/>
                        <a:buFont typeface="Selawik Light" panose="020B0502040204020203" pitchFamily="34" charset="0"/>
                        <a:buNone/>
                        <a:tabLst/>
                        <a:defRPr/>
                      </a:pPr>
                      <a:r>
                        <a:rPr lang="en-US" sz="1200" kern="1200" dirty="0">
                          <a:solidFill>
                            <a:schemeClr val="tx1"/>
                          </a:solidFill>
                          <a:latin typeface="Selawik Light" panose="020B0502040204020203" pitchFamily="34" charset="0"/>
                          <a:ea typeface="Source Sans Pro Light" panose="020B0403030403020204" pitchFamily="34" charset="0"/>
                          <a:cs typeface="Verdana"/>
                        </a:rPr>
                        <a:t>Responsibilities</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u="sng" kern="1200" dirty="0">
                          <a:solidFill>
                            <a:schemeClr val="tx1"/>
                          </a:solidFill>
                          <a:effectLst/>
                          <a:latin typeface="Selawik Light" panose="020B0502040204020203" pitchFamily="34" charset="0"/>
                          <a:ea typeface="+mn-ea"/>
                          <a:cs typeface="+mn-cs"/>
                        </a:rPr>
                        <a:t>Application Management</a:t>
                      </a:r>
                      <a:endParaRPr lang="en-US" sz="1200" kern="1200" dirty="0">
                        <a:solidFill>
                          <a:schemeClr val="tx1"/>
                        </a:solidFill>
                        <a:effectLst/>
                        <a:latin typeface="Selawik Light" panose="020B0502040204020203" pitchFamily="34"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Application Portfolio Management</a:t>
                      </a:r>
                      <a:r>
                        <a:rPr lang="en-US" sz="1200" kern="1200" dirty="0">
                          <a:solidFill>
                            <a:schemeClr val="tx1"/>
                          </a:solidFill>
                          <a:effectLst/>
                          <a:latin typeface="Selawik Light" panose="020B0502040204020203" pitchFamily="34" charset="0"/>
                          <a:ea typeface="+mn-ea"/>
                          <a:cs typeface="+mn-cs"/>
                        </a:rPr>
                        <a:t>: Establish and actively manage an evergreen application portfolio management (APM) program to deliver the best possible return on investment; plans timely upgrades; and collaborates with other IT divisions to manage security vulnerabilities. Manages software lifecycle to avoid situations where applications have accrued excessive tech debt or must be replaced quickly.</a:t>
                      </a: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Release Management</a:t>
                      </a:r>
                      <a:r>
                        <a:rPr lang="en-US" sz="1200" kern="1200" dirty="0">
                          <a:solidFill>
                            <a:schemeClr val="tx1"/>
                          </a:solidFill>
                          <a:effectLst/>
                          <a:latin typeface="Selawik Light" panose="020B0502040204020203" pitchFamily="34" charset="0"/>
                          <a:ea typeface="+mn-ea"/>
                          <a:cs typeface="+mn-cs"/>
                        </a:rPr>
                        <a:t>: Creates and continually improves release management programs whereby the core application platforms (EHR, ERP, Collaboration, Imaging, etc.) are periodically enhanced to advance the needs and strategies of the organization. This process will provide leadership visibility into the releases and train customers to adopt the new capabilities. Enhancements decisions and process will be overseen by business led workgroups, such as Informatics (EHR).</a:t>
                      </a: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IT Integration Management</a:t>
                      </a:r>
                      <a:r>
                        <a:rPr lang="en-US" sz="1200" kern="1200" dirty="0">
                          <a:solidFill>
                            <a:schemeClr val="tx1"/>
                          </a:solidFill>
                          <a:effectLst/>
                          <a:latin typeface="Selawik Light" panose="020B0502040204020203" pitchFamily="34" charset="0"/>
                          <a:ea typeface="+mn-ea"/>
                          <a:cs typeface="+mn-cs"/>
                        </a:rPr>
                        <a:t>: Have a documented understanding of all of the integration points to ensure enhancements, upgrades and replacements don’t have unwanted downstream impacts. Maximize integration for organizational benefit and elimination of non-value-added work.</a:t>
                      </a: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Application Selection and Implementation</a:t>
                      </a:r>
                      <a:r>
                        <a:rPr lang="en-US" sz="1200" kern="1200" dirty="0">
                          <a:solidFill>
                            <a:schemeClr val="tx1"/>
                          </a:solidFill>
                          <a:effectLst/>
                          <a:latin typeface="Selawik Light" panose="020B0502040204020203" pitchFamily="34" charset="0"/>
                          <a:ea typeface="+mn-ea"/>
                          <a:cs typeface="+mn-cs"/>
                        </a:rPr>
                        <a:t>: Collaborate with IT sourcing to choose the right IT application solutions at the right price with the right business terms.</a:t>
                      </a:r>
                    </a:p>
                    <a:p>
                      <a:r>
                        <a:rPr lang="en-US" sz="1200" u="sng" kern="1200" dirty="0">
                          <a:solidFill>
                            <a:schemeClr val="tx1"/>
                          </a:solidFill>
                          <a:effectLst/>
                          <a:latin typeface="Selawik Light" panose="020B0502040204020203" pitchFamily="34" charset="0"/>
                          <a:ea typeface="+mn-ea"/>
                          <a:cs typeface="+mn-cs"/>
                        </a:rPr>
                        <a:t>Organizational Leadership</a:t>
                      </a:r>
                      <a:endParaRPr lang="en-US" sz="1200" kern="1200" dirty="0">
                        <a:solidFill>
                          <a:schemeClr val="tx1"/>
                        </a:solidFill>
                        <a:effectLst/>
                        <a:latin typeface="Selawik Light" panose="020B0502040204020203" pitchFamily="34"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Operational Partnership: </a:t>
                      </a:r>
                      <a:r>
                        <a:rPr lang="en-US" sz="1200" kern="1200" dirty="0">
                          <a:solidFill>
                            <a:schemeClr val="tx1"/>
                          </a:solidFill>
                          <a:effectLst/>
                          <a:latin typeface="Selawik Light" panose="020B0502040204020203" pitchFamily="34" charset="0"/>
                          <a:ea typeface="+mn-ea"/>
                          <a:cs typeface="+mn-cs"/>
                        </a:rPr>
                        <a:t>Contributes in enterprise wide committees, task forces and performance improvement teams.</a:t>
                      </a: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Project Management</a:t>
                      </a:r>
                      <a:r>
                        <a:rPr lang="en-US" sz="1200" kern="1200" dirty="0">
                          <a:solidFill>
                            <a:schemeClr val="tx1"/>
                          </a:solidFill>
                          <a:effectLst/>
                          <a:latin typeface="Selawik Light" panose="020B0502040204020203" pitchFamily="34" charset="0"/>
                          <a:ea typeface="+mn-ea"/>
                          <a:cs typeface="+mn-cs"/>
                        </a:rPr>
                        <a:t>: owns the Aspirus IT project management methodology, and ensures adherence to deliver projects reliably and successfully. Staffs the Project Management Office with high quality, highly trained Project Managers that ensure the IT organization understands and follows the Project Management methodology.</a:t>
                      </a: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Talent Management:</a:t>
                      </a:r>
                      <a:r>
                        <a:rPr lang="en-US" sz="1200" kern="1200" dirty="0">
                          <a:solidFill>
                            <a:schemeClr val="tx1"/>
                          </a:solidFill>
                          <a:effectLst/>
                          <a:latin typeface="Selawik Light" panose="020B0502040204020203" pitchFamily="34" charset="0"/>
                          <a:ea typeface="+mn-ea"/>
                          <a:cs typeface="+mn-cs"/>
                        </a:rPr>
                        <a:t> Supervises recruitment, development, retention, and organization of staff in accordance with the organization’s budgetary objectives and human resource policies.</a:t>
                      </a: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Regulatory Compliance: </a:t>
                      </a:r>
                      <a:r>
                        <a:rPr lang="en-US" sz="1200" kern="1200" dirty="0">
                          <a:solidFill>
                            <a:schemeClr val="tx1"/>
                          </a:solidFill>
                          <a:effectLst/>
                          <a:latin typeface="Selawik Light" panose="020B0502040204020203" pitchFamily="34" charset="0"/>
                          <a:ea typeface="+mn-ea"/>
                          <a:cs typeface="+mn-cs"/>
                        </a:rPr>
                        <a:t>Ensures adherence to applicable laws and regulations and follow accepted industry and national standards.</a:t>
                      </a:r>
                    </a:p>
                  </a:txBody>
                  <a:tcPr marL="0" marR="73025"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0">
                <a:tc>
                  <a:txBody>
                    <a:bodyPr/>
                    <a:lstStyle/>
                    <a:p>
                      <a:pPr marL="0" marR="0" lvl="0" indent="0" algn="l" defTabSz="502040" rtl="0" eaLnBrk="1" fontAlgn="auto" latinLnBrk="0" hangingPunct="1">
                        <a:lnSpc>
                          <a:spcPct val="105000"/>
                        </a:lnSpc>
                        <a:spcBef>
                          <a:spcPts val="200"/>
                        </a:spcBef>
                        <a:spcAft>
                          <a:spcPts val="200"/>
                        </a:spcAft>
                        <a:buClr>
                          <a:schemeClr val="accent4"/>
                        </a:buClr>
                        <a:buSzTx/>
                        <a:buFont typeface="Selawik Light" panose="020B0502040204020203" pitchFamily="34" charset="0"/>
                        <a:buNone/>
                        <a:tabLst/>
                        <a:defRPr/>
                      </a:pPr>
                      <a:endParaRPr lang="en-US" sz="1200" kern="1200" dirty="0">
                        <a:solidFill>
                          <a:schemeClr val="tx1"/>
                        </a:solidFill>
                        <a:latin typeface="Selawik Light" panose="020B0502040204020203" pitchFamily="34" charset="0"/>
                        <a:ea typeface="Source Sans Pro Light" panose="020B0403030403020204" pitchFamily="34" charset="0"/>
                        <a:cs typeface="Verdana"/>
                      </a:endParaRP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2890" indent="-171450">
                        <a:lnSpc>
                          <a:spcPct val="105000"/>
                        </a:lnSpc>
                        <a:spcBef>
                          <a:spcPts val="200"/>
                        </a:spcBef>
                        <a:spcAft>
                          <a:spcPts val="200"/>
                        </a:spcAft>
                        <a:buClr>
                          <a:schemeClr val="accent4"/>
                        </a:buClr>
                        <a:buFont typeface="Arial" panose="020B0604020202020204" pitchFamily="34" charset="0"/>
                        <a:buChar char="•"/>
                      </a:pPr>
                      <a:endParaRPr lang="en-US" sz="1200" b="0" kern="1200" dirty="0">
                        <a:solidFill>
                          <a:schemeClr val="tx1"/>
                        </a:solidFill>
                        <a:effectLst/>
                        <a:latin typeface="Selawik Light" panose="020B0502040204020203" pitchFamily="34" charset="0"/>
                        <a:ea typeface="Source Sans Pro Light" panose="020B0403030403020204" pitchFamily="34" charset="0"/>
                        <a:cs typeface="Selawik Light"/>
                      </a:endParaRPr>
                    </a:p>
                  </a:txBody>
                  <a:tcPr marL="0" marR="73025"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6197737"/>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3" name="Group 2"/>
          <p:cNvGrpSpPr/>
          <p:nvPr/>
        </p:nvGrpSpPr>
        <p:grpSpPr>
          <a:xfrm>
            <a:off x="2210422" y="2958273"/>
            <a:ext cx="501202" cy="501202"/>
            <a:chOff x="2210422" y="2958273"/>
            <a:chExt cx="501202" cy="501202"/>
          </a:xfrm>
        </p:grpSpPr>
        <p:sp>
          <p:nvSpPr>
            <p:cNvPr id="36" name="Oval 35"/>
            <p:cNvSpPr/>
            <p:nvPr/>
          </p:nvSpPr>
          <p:spPr>
            <a:xfrm>
              <a:off x="2210422" y="2958273"/>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sp>
          <p:nvSpPr>
            <p:cNvPr id="40" name="Freeform 5"/>
            <p:cNvSpPr>
              <a:spLocks noEditPoints="1"/>
            </p:cNvSpPr>
            <p:nvPr/>
          </p:nvSpPr>
          <p:spPr bwMode="auto">
            <a:xfrm>
              <a:off x="2311535" y="3028898"/>
              <a:ext cx="298977" cy="359952"/>
            </a:xfrm>
            <a:custGeom>
              <a:avLst/>
              <a:gdLst>
                <a:gd name="T0" fmla="*/ 1077 w 1716"/>
                <a:gd name="T1" fmla="*/ 1709 h 2059"/>
                <a:gd name="T2" fmla="*/ 919 w 1716"/>
                <a:gd name="T3" fmla="*/ 1808 h 2059"/>
                <a:gd name="T4" fmla="*/ 779 w 1716"/>
                <a:gd name="T5" fmla="*/ 2014 h 2059"/>
                <a:gd name="T6" fmla="*/ 819 w 1716"/>
                <a:gd name="T7" fmla="*/ 1708 h 2059"/>
                <a:gd name="T8" fmla="*/ 582 w 1716"/>
                <a:gd name="T9" fmla="*/ 1809 h 2059"/>
                <a:gd name="T10" fmla="*/ 538 w 1716"/>
                <a:gd name="T11" fmla="*/ 2046 h 2059"/>
                <a:gd name="T12" fmla="*/ 503 w 1716"/>
                <a:gd name="T13" fmla="*/ 1775 h 2059"/>
                <a:gd name="T14" fmla="*/ 819 w 1716"/>
                <a:gd name="T15" fmla="*/ 1621 h 2059"/>
                <a:gd name="T16" fmla="*/ 795 w 1716"/>
                <a:gd name="T17" fmla="*/ 1452 h 2059"/>
                <a:gd name="T18" fmla="*/ 300 w 1716"/>
                <a:gd name="T19" fmla="*/ 1360 h 2059"/>
                <a:gd name="T20" fmla="*/ 136 w 1716"/>
                <a:gd name="T21" fmla="*/ 853 h 2059"/>
                <a:gd name="T22" fmla="*/ 49 w 1716"/>
                <a:gd name="T23" fmla="*/ 769 h 2059"/>
                <a:gd name="T24" fmla="*/ 224 w 1716"/>
                <a:gd name="T25" fmla="*/ 855 h 2059"/>
                <a:gd name="T26" fmla="*/ 313 w 1716"/>
                <a:gd name="T27" fmla="*/ 1275 h 2059"/>
                <a:gd name="T28" fmla="*/ 714 w 1716"/>
                <a:gd name="T29" fmla="*/ 1196 h 2059"/>
                <a:gd name="T30" fmla="*/ 712 w 1716"/>
                <a:gd name="T31" fmla="*/ 1109 h 2059"/>
                <a:gd name="T32" fmla="*/ 347 w 1716"/>
                <a:gd name="T33" fmla="*/ 579 h 2059"/>
                <a:gd name="T34" fmla="*/ 594 w 1716"/>
                <a:gd name="T35" fmla="*/ 0 h 2059"/>
                <a:gd name="T36" fmla="*/ 1370 w 1716"/>
                <a:gd name="T37" fmla="*/ 485 h 2059"/>
                <a:gd name="T38" fmla="*/ 1211 w 1716"/>
                <a:gd name="T39" fmla="*/ 1108 h 2059"/>
                <a:gd name="T40" fmla="*/ 992 w 1716"/>
                <a:gd name="T41" fmla="*/ 1196 h 2059"/>
                <a:gd name="T42" fmla="*/ 1399 w 1716"/>
                <a:gd name="T43" fmla="*/ 1264 h 2059"/>
                <a:gd name="T44" fmla="*/ 1503 w 1716"/>
                <a:gd name="T45" fmla="*/ 870 h 2059"/>
                <a:gd name="T46" fmla="*/ 1502 w 1716"/>
                <a:gd name="T47" fmla="*/ 769 h 2059"/>
                <a:gd name="T48" fmla="*/ 1672 w 1716"/>
                <a:gd name="T49" fmla="*/ 853 h 2059"/>
                <a:gd name="T50" fmla="*/ 1587 w 1716"/>
                <a:gd name="T51" fmla="*/ 1143 h 2059"/>
                <a:gd name="T52" fmla="*/ 1277 w 1716"/>
                <a:gd name="T53" fmla="*/ 1452 h 2059"/>
                <a:gd name="T54" fmla="*/ 905 w 1716"/>
                <a:gd name="T55" fmla="*/ 1621 h 2059"/>
                <a:gd name="T56" fmla="*/ 1224 w 1716"/>
                <a:gd name="T57" fmla="*/ 1781 h 2059"/>
                <a:gd name="T58" fmla="*/ 1217 w 1716"/>
                <a:gd name="T59" fmla="*/ 2048 h 2059"/>
                <a:gd name="T60" fmla="*/ 1143 w 1716"/>
                <a:gd name="T61" fmla="*/ 1809 h 2059"/>
                <a:gd name="T62" fmla="*/ 1316 w 1716"/>
                <a:gd name="T63" fmla="*/ 896 h 2059"/>
                <a:gd name="T64" fmla="*/ 1259 w 1716"/>
                <a:gd name="T65" fmla="*/ 190 h 2059"/>
                <a:gd name="T66" fmla="*/ 593 w 1716"/>
                <a:gd name="T67" fmla="*/ 85 h 2059"/>
                <a:gd name="T68" fmla="*/ 427 w 1716"/>
                <a:gd name="T69" fmla="*/ 655 h 2059"/>
                <a:gd name="T70" fmla="*/ 861 w 1716"/>
                <a:gd name="T71" fmla="*/ 1024 h 2059"/>
                <a:gd name="T72" fmla="*/ 1331 w 1716"/>
                <a:gd name="T73" fmla="*/ 1322 h 2059"/>
                <a:gd name="T74" fmla="*/ 394 w 1716"/>
                <a:gd name="T75" fmla="*/ 1323 h 2059"/>
                <a:gd name="T76" fmla="*/ 820 w 1716"/>
                <a:gd name="T77" fmla="*/ 1194 h 2059"/>
                <a:gd name="T78" fmla="*/ 820 w 1716"/>
                <a:gd name="T79" fmla="*/ 1111 h 2059"/>
                <a:gd name="T80" fmla="*/ 1160 w 1716"/>
                <a:gd name="T81" fmla="*/ 1920 h 2059"/>
                <a:gd name="T82" fmla="*/ 1204 w 1716"/>
                <a:gd name="T83" fmla="*/ 1879 h 2059"/>
                <a:gd name="T84" fmla="*/ 563 w 1716"/>
                <a:gd name="T85" fmla="*/ 1920 h 2059"/>
                <a:gd name="T86" fmla="*/ 862 w 1716"/>
                <a:gd name="T87" fmla="*/ 1879 h 2059"/>
                <a:gd name="T88" fmla="*/ 904 w 1716"/>
                <a:gd name="T89" fmla="*/ 1921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16" h="2059">
                  <a:moveTo>
                    <a:pt x="1143" y="1809"/>
                  </a:moveTo>
                  <a:cubicBezTo>
                    <a:pt x="1129" y="1781"/>
                    <a:pt x="1116" y="1753"/>
                    <a:pt x="1101" y="1727"/>
                  </a:cubicBezTo>
                  <a:cubicBezTo>
                    <a:pt x="1096" y="1719"/>
                    <a:pt x="1085" y="1709"/>
                    <a:pt x="1077" y="1709"/>
                  </a:cubicBezTo>
                  <a:cubicBezTo>
                    <a:pt x="1020" y="1708"/>
                    <a:pt x="964" y="1708"/>
                    <a:pt x="904" y="1708"/>
                  </a:cubicBezTo>
                  <a:cubicBezTo>
                    <a:pt x="904" y="1737"/>
                    <a:pt x="903" y="1766"/>
                    <a:pt x="905" y="1794"/>
                  </a:cubicBezTo>
                  <a:cubicBezTo>
                    <a:pt x="905" y="1799"/>
                    <a:pt x="913" y="1805"/>
                    <a:pt x="919" y="1808"/>
                  </a:cubicBezTo>
                  <a:cubicBezTo>
                    <a:pt x="953" y="1829"/>
                    <a:pt x="978" y="1858"/>
                    <a:pt x="987" y="1898"/>
                  </a:cubicBezTo>
                  <a:cubicBezTo>
                    <a:pt x="998" y="1949"/>
                    <a:pt x="970" y="2004"/>
                    <a:pt x="919" y="2033"/>
                  </a:cubicBezTo>
                  <a:cubicBezTo>
                    <a:pt x="872" y="2059"/>
                    <a:pt x="821" y="2052"/>
                    <a:pt x="779" y="2014"/>
                  </a:cubicBezTo>
                  <a:cubicBezTo>
                    <a:pt x="711" y="1952"/>
                    <a:pt x="722" y="1856"/>
                    <a:pt x="804" y="1810"/>
                  </a:cubicBezTo>
                  <a:cubicBezTo>
                    <a:pt x="816" y="1802"/>
                    <a:pt x="820" y="1795"/>
                    <a:pt x="819" y="1782"/>
                  </a:cubicBezTo>
                  <a:cubicBezTo>
                    <a:pt x="819" y="1758"/>
                    <a:pt x="819" y="1734"/>
                    <a:pt x="819" y="1708"/>
                  </a:cubicBezTo>
                  <a:cubicBezTo>
                    <a:pt x="760" y="1708"/>
                    <a:pt x="703" y="1708"/>
                    <a:pt x="646" y="1709"/>
                  </a:cubicBezTo>
                  <a:cubicBezTo>
                    <a:pt x="639" y="1709"/>
                    <a:pt x="628" y="1719"/>
                    <a:pt x="624" y="1726"/>
                  </a:cubicBezTo>
                  <a:cubicBezTo>
                    <a:pt x="609" y="1753"/>
                    <a:pt x="596" y="1780"/>
                    <a:pt x="582" y="1809"/>
                  </a:cubicBezTo>
                  <a:cubicBezTo>
                    <a:pt x="586" y="1813"/>
                    <a:pt x="590" y="1816"/>
                    <a:pt x="594" y="1819"/>
                  </a:cubicBezTo>
                  <a:cubicBezTo>
                    <a:pt x="634" y="1851"/>
                    <a:pt x="657" y="1892"/>
                    <a:pt x="645" y="1943"/>
                  </a:cubicBezTo>
                  <a:cubicBezTo>
                    <a:pt x="633" y="1999"/>
                    <a:pt x="595" y="2036"/>
                    <a:pt x="538" y="2046"/>
                  </a:cubicBezTo>
                  <a:cubicBezTo>
                    <a:pt x="487" y="2056"/>
                    <a:pt x="448" y="2031"/>
                    <a:pt x="418" y="1991"/>
                  </a:cubicBezTo>
                  <a:cubicBezTo>
                    <a:pt x="369" y="1926"/>
                    <a:pt x="395" y="1838"/>
                    <a:pt x="474" y="1803"/>
                  </a:cubicBezTo>
                  <a:cubicBezTo>
                    <a:pt x="488" y="1797"/>
                    <a:pt x="497" y="1789"/>
                    <a:pt x="503" y="1775"/>
                  </a:cubicBezTo>
                  <a:cubicBezTo>
                    <a:pt x="515" y="1749"/>
                    <a:pt x="529" y="1723"/>
                    <a:pt x="542" y="1697"/>
                  </a:cubicBezTo>
                  <a:cubicBezTo>
                    <a:pt x="568" y="1648"/>
                    <a:pt x="610" y="1623"/>
                    <a:pt x="665" y="1621"/>
                  </a:cubicBezTo>
                  <a:cubicBezTo>
                    <a:pt x="715" y="1620"/>
                    <a:pt x="766" y="1621"/>
                    <a:pt x="819" y="1621"/>
                  </a:cubicBezTo>
                  <a:cubicBezTo>
                    <a:pt x="819" y="1592"/>
                    <a:pt x="819" y="1564"/>
                    <a:pt x="819" y="1536"/>
                  </a:cubicBezTo>
                  <a:cubicBezTo>
                    <a:pt x="819" y="1509"/>
                    <a:pt x="819" y="1482"/>
                    <a:pt x="819" y="1452"/>
                  </a:cubicBezTo>
                  <a:cubicBezTo>
                    <a:pt x="810" y="1452"/>
                    <a:pt x="803" y="1452"/>
                    <a:pt x="795" y="1452"/>
                  </a:cubicBezTo>
                  <a:cubicBezTo>
                    <a:pt x="680" y="1452"/>
                    <a:pt x="564" y="1451"/>
                    <a:pt x="449" y="1452"/>
                  </a:cubicBezTo>
                  <a:cubicBezTo>
                    <a:pt x="391" y="1452"/>
                    <a:pt x="349" y="1425"/>
                    <a:pt x="320" y="1376"/>
                  </a:cubicBezTo>
                  <a:cubicBezTo>
                    <a:pt x="316" y="1369"/>
                    <a:pt x="308" y="1362"/>
                    <a:pt x="300" y="1360"/>
                  </a:cubicBezTo>
                  <a:cubicBezTo>
                    <a:pt x="202" y="1331"/>
                    <a:pt x="136" y="1245"/>
                    <a:pt x="136" y="1142"/>
                  </a:cubicBezTo>
                  <a:cubicBezTo>
                    <a:pt x="136" y="1055"/>
                    <a:pt x="136" y="967"/>
                    <a:pt x="136" y="880"/>
                  </a:cubicBezTo>
                  <a:cubicBezTo>
                    <a:pt x="136" y="872"/>
                    <a:pt x="136" y="864"/>
                    <a:pt x="136" y="853"/>
                  </a:cubicBezTo>
                  <a:cubicBezTo>
                    <a:pt x="106" y="853"/>
                    <a:pt x="78" y="854"/>
                    <a:pt x="49" y="853"/>
                  </a:cubicBezTo>
                  <a:cubicBezTo>
                    <a:pt x="19" y="852"/>
                    <a:pt x="0" y="822"/>
                    <a:pt x="12" y="794"/>
                  </a:cubicBezTo>
                  <a:cubicBezTo>
                    <a:pt x="19" y="778"/>
                    <a:pt x="32" y="769"/>
                    <a:pt x="49" y="769"/>
                  </a:cubicBezTo>
                  <a:cubicBezTo>
                    <a:pt x="107" y="768"/>
                    <a:pt x="165" y="768"/>
                    <a:pt x="223" y="769"/>
                  </a:cubicBezTo>
                  <a:cubicBezTo>
                    <a:pt x="245" y="769"/>
                    <a:pt x="262" y="785"/>
                    <a:pt x="264" y="806"/>
                  </a:cubicBezTo>
                  <a:cubicBezTo>
                    <a:pt x="266" y="831"/>
                    <a:pt x="254" y="846"/>
                    <a:pt x="224" y="855"/>
                  </a:cubicBezTo>
                  <a:cubicBezTo>
                    <a:pt x="224" y="857"/>
                    <a:pt x="223" y="860"/>
                    <a:pt x="223" y="862"/>
                  </a:cubicBezTo>
                  <a:cubicBezTo>
                    <a:pt x="223" y="963"/>
                    <a:pt x="222" y="1063"/>
                    <a:pt x="223" y="1164"/>
                  </a:cubicBezTo>
                  <a:cubicBezTo>
                    <a:pt x="224" y="1221"/>
                    <a:pt x="261" y="1264"/>
                    <a:pt x="313" y="1275"/>
                  </a:cubicBezTo>
                  <a:cubicBezTo>
                    <a:pt x="330" y="1257"/>
                    <a:pt x="344" y="1238"/>
                    <a:pt x="361" y="1223"/>
                  </a:cubicBezTo>
                  <a:cubicBezTo>
                    <a:pt x="384" y="1203"/>
                    <a:pt x="412" y="1195"/>
                    <a:pt x="444" y="1195"/>
                  </a:cubicBezTo>
                  <a:cubicBezTo>
                    <a:pt x="534" y="1196"/>
                    <a:pt x="624" y="1195"/>
                    <a:pt x="714" y="1196"/>
                  </a:cubicBezTo>
                  <a:cubicBezTo>
                    <a:pt x="731" y="1196"/>
                    <a:pt x="736" y="1191"/>
                    <a:pt x="735" y="1175"/>
                  </a:cubicBezTo>
                  <a:cubicBezTo>
                    <a:pt x="733" y="1154"/>
                    <a:pt x="734" y="1133"/>
                    <a:pt x="734" y="1110"/>
                  </a:cubicBezTo>
                  <a:cubicBezTo>
                    <a:pt x="726" y="1110"/>
                    <a:pt x="719" y="1109"/>
                    <a:pt x="712" y="1109"/>
                  </a:cubicBezTo>
                  <a:cubicBezTo>
                    <a:pt x="656" y="1109"/>
                    <a:pt x="600" y="1109"/>
                    <a:pt x="544" y="1109"/>
                  </a:cubicBezTo>
                  <a:cubicBezTo>
                    <a:pt x="405" y="1109"/>
                    <a:pt x="309" y="999"/>
                    <a:pt x="324" y="862"/>
                  </a:cubicBezTo>
                  <a:cubicBezTo>
                    <a:pt x="334" y="768"/>
                    <a:pt x="340" y="673"/>
                    <a:pt x="347" y="579"/>
                  </a:cubicBezTo>
                  <a:cubicBezTo>
                    <a:pt x="355" y="487"/>
                    <a:pt x="362" y="394"/>
                    <a:pt x="370" y="302"/>
                  </a:cubicBezTo>
                  <a:cubicBezTo>
                    <a:pt x="374" y="258"/>
                    <a:pt x="374" y="213"/>
                    <a:pt x="383" y="169"/>
                  </a:cubicBezTo>
                  <a:cubicBezTo>
                    <a:pt x="403" y="72"/>
                    <a:pt x="495" y="1"/>
                    <a:pt x="594" y="0"/>
                  </a:cubicBezTo>
                  <a:cubicBezTo>
                    <a:pt x="773" y="0"/>
                    <a:pt x="951" y="0"/>
                    <a:pt x="1130" y="0"/>
                  </a:cubicBezTo>
                  <a:cubicBezTo>
                    <a:pt x="1244" y="1"/>
                    <a:pt x="1341" y="94"/>
                    <a:pt x="1348" y="208"/>
                  </a:cubicBezTo>
                  <a:cubicBezTo>
                    <a:pt x="1353" y="301"/>
                    <a:pt x="1363" y="393"/>
                    <a:pt x="1370" y="485"/>
                  </a:cubicBezTo>
                  <a:cubicBezTo>
                    <a:pt x="1377" y="576"/>
                    <a:pt x="1384" y="667"/>
                    <a:pt x="1391" y="758"/>
                  </a:cubicBezTo>
                  <a:cubicBezTo>
                    <a:pt x="1394" y="797"/>
                    <a:pt x="1396" y="836"/>
                    <a:pt x="1401" y="875"/>
                  </a:cubicBezTo>
                  <a:cubicBezTo>
                    <a:pt x="1414" y="988"/>
                    <a:pt x="1324" y="1100"/>
                    <a:pt x="1211" y="1108"/>
                  </a:cubicBezTo>
                  <a:cubicBezTo>
                    <a:pt x="1151" y="1112"/>
                    <a:pt x="1091" y="1109"/>
                    <a:pt x="1031" y="1109"/>
                  </a:cubicBezTo>
                  <a:cubicBezTo>
                    <a:pt x="1019" y="1109"/>
                    <a:pt x="1006" y="1109"/>
                    <a:pt x="992" y="1109"/>
                  </a:cubicBezTo>
                  <a:cubicBezTo>
                    <a:pt x="992" y="1138"/>
                    <a:pt x="992" y="1166"/>
                    <a:pt x="992" y="1196"/>
                  </a:cubicBezTo>
                  <a:cubicBezTo>
                    <a:pt x="1002" y="1196"/>
                    <a:pt x="1011" y="1196"/>
                    <a:pt x="1020" y="1196"/>
                  </a:cubicBezTo>
                  <a:cubicBezTo>
                    <a:pt x="1106" y="1196"/>
                    <a:pt x="1191" y="1197"/>
                    <a:pt x="1276" y="1195"/>
                  </a:cubicBezTo>
                  <a:cubicBezTo>
                    <a:pt x="1331" y="1194"/>
                    <a:pt x="1371" y="1219"/>
                    <a:pt x="1399" y="1264"/>
                  </a:cubicBezTo>
                  <a:cubicBezTo>
                    <a:pt x="1406" y="1276"/>
                    <a:pt x="1412" y="1277"/>
                    <a:pt x="1424" y="1272"/>
                  </a:cubicBezTo>
                  <a:cubicBezTo>
                    <a:pt x="1471" y="1255"/>
                    <a:pt x="1501" y="1212"/>
                    <a:pt x="1502" y="1154"/>
                  </a:cubicBezTo>
                  <a:cubicBezTo>
                    <a:pt x="1503" y="1059"/>
                    <a:pt x="1502" y="964"/>
                    <a:pt x="1503" y="870"/>
                  </a:cubicBezTo>
                  <a:cubicBezTo>
                    <a:pt x="1503" y="860"/>
                    <a:pt x="1501" y="855"/>
                    <a:pt x="1490" y="851"/>
                  </a:cubicBezTo>
                  <a:cubicBezTo>
                    <a:pt x="1468" y="845"/>
                    <a:pt x="1457" y="826"/>
                    <a:pt x="1459" y="806"/>
                  </a:cubicBezTo>
                  <a:cubicBezTo>
                    <a:pt x="1462" y="785"/>
                    <a:pt x="1480" y="769"/>
                    <a:pt x="1502" y="769"/>
                  </a:cubicBezTo>
                  <a:cubicBezTo>
                    <a:pt x="1559" y="768"/>
                    <a:pt x="1616" y="768"/>
                    <a:pt x="1672" y="769"/>
                  </a:cubicBezTo>
                  <a:cubicBezTo>
                    <a:pt x="1697" y="769"/>
                    <a:pt x="1715" y="787"/>
                    <a:pt x="1715" y="810"/>
                  </a:cubicBezTo>
                  <a:cubicBezTo>
                    <a:pt x="1716" y="834"/>
                    <a:pt x="1698" y="852"/>
                    <a:pt x="1672" y="853"/>
                  </a:cubicBezTo>
                  <a:cubicBezTo>
                    <a:pt x="1645" y="854"/>
                    <a:pt x="1617" y="853"/>
                    <a:pt x="1587" y="853"/>
                  </a:cubicBezTo>
                  <a:cubicBezTo>
                    <a:pt x="1587" y="863"/>
                    <a:pt x="1587" y="870"/>
                    <a:pt x="1587" y="877"/>
                  </a:cubicBezTo>
                  <a:cubicBezTo>
                    <a:pt x="1587" y="966"/>
                    <a:pt x="1587" y="1054"/>
                    <a:pt x="1587" y="1143"/>
                  </a:cubicBezTo>
                  <a:cubicBezTo>
                    <a:pt x="1587" y="1244"/>
                    <a:pt x="1523" y="1330"/>
                    <a:pt x="1426" y="1358"/>
                  </a:cubicBezTo>
                  <a:cubicBezTo>
                    <a:pt x="1414" y="1362"/>
                    <a:pt x="1407" y="1368"/>
                    <a:pt x="1401" y="1378"/>
                  </a:cubicBezTo>
                  <a:cubicBezTo>
                    <a:pt x="1374" y="1426"/>
                    <a:pt x="1334" y="1452"/>
                    <a:pt x="1277" y="1452"/>
                  </a:cubicBezTo>
                  <a:cubicBezTo>
                    <a:pt x="1161" y="1451"/>
                    <a:pt x="1045" y="1452"/>
                    <a:pt x="929" y="1452"/>
                  </a:cubicBezTo>
                  <a:cubicBezTo>
                    <a:pt x="922" y="1452"/>
                    <a:pt x="914" y="1452"/>
                    <a:pt x="905" y="1452"/>
                  </a:cubicBezTo>
                  <a:cubicBezTo>
                    <a:pt x="905" y="1509"/>
                    <a:pt x="905" y="1564"/>
                    <a:pt x="905" y="1621"/>
                  </a:cubicBezTo>
                  <a:cubicBezTo>
                    <a:pt x="955" y="1621"/>
                    <a:pt x="1003" y="1621"/>
                    <a:pt x="1052" y="1621"/>
                  </a:cubicBezTo>
                  <a:cubicBezTo>
                    <a:pt x="1110" y="1621"/>
                    <a:pt x="1154" y="1645"/>
                    <a:pt x="1182" y="1697"/>
                  </a:cubicBezTo>
                  <a:cubicBezTo>
                    <a:pt x="1197" y="1725"/>
                    <a:pt x="1209" y="1753"/>
                    <a:pt x="1224" y="1781"/>
                  </a:cubicBezTo>
                  <a:cubicBezTo>
                    <a:pt x="1229" y="1789"/>
                    <a:pt x="1238" y="1797"/>
                    <a:pt x="1246" y="1801"/>
                  </a:cubicBezTo>
                  <a:cubicBezTo>
                    <a:pt x="1294" y="1825"/>
                    <a:pt x="1327" y="1861"/>
                    <a:pt x="1331" y="1916"/>
                  </a:cubicBezTo>
                  <a:cubicBezTo>
                    <a:pt x="1335" y="1977"/>
                    <a:pt x="1280" y="2039"/>
                    <a:pt x="1217" y="2048"/>
                  </a:cubicBezTo>
                  <a:cubicBezTo>
                    <a:pt x="1160" y="2056"/>
                    <a:pt x="1095" y="2009"/>
                    <a:pt x="1079" y="1949"/>
                  </a:cubicBezTo>
                  <a:cubicBezTo>
                    <a:pt x="1066" y="1899"/>
                    <a:pt x="1086" y="1860"/>
                    <a:pt x="1121" y="1827"/>
                  </a:cubicBezTo>
                  <a:cubicBezTo>
                    <a:pt x="1127" y="1821"/>
                    <a:pt x="1134" y="1816"/>
                    <a:pt x="1143" y="1809"/>
                  </a:cubicBezTo>
                  <a:close/>
                  <a:moveTo>
                    <a:pt x="861" y="1024"/>
                  </a:moveTo>
                  <a:cubicBezTo>
                    <a:pt x="971" y="1024"/>
                    <a:pt x="1081" y="1025"/>
                    <a:pt x="1191" y="1024"/>
                  </a:cubicBezTo>
                  <a:cubicBezTo>
                    <a:pt x="1261" y="1024"/>
                    <a:pt x="1319" y="966"/>
                    <a:pt x="1316" y="896"/>
                  </a:cubicBezTo>
                  <a:cubicBezTo>
                    <a:pt x="1313" y="832"/>
                    <a:pt x="1307" y="767"/>
                    <a:pt x="1302" y="703"/>
                  </a:cubicBezTo>
                  <a:cubicBezTo>
                    <a:pt x="1294" y="610"/>
                    <a:pt x="1287" y="517"/>
                    <a:pt x="1279" y="424"/>
                  </a:cubicBezTo>
                  <a:cubicBezTo>
                    <a:pt x="1273" y="346"/>
                    <a:pt x="1267" y="268"/>
                    <a:pt x="1259" y="190"/>
                  </a:cubicBezTo>
                  <a:cubicBezTo>
                    <a:pt x="1253" y="134"/>
                    <a:pt x="1212" y="94"/>
                    <a:pt x="1157" y="88"/>
                  </a:cubicBezTo>
                  <a:cubicBezTo>
                    <a:pt x="1125" y="85"/>
                    <a:pt x="1093" y="85"/>
                    <a:pt x="1061" y="85"/>
                  </a:cubicBezTo>
                  <a:cubicBezTo>
                    <a:pt x="905" y="85"/>
                    <a:pt x="749" y="85"/>
                    <a:pt x="593" y="85"/>
                  </a:cubicBezTo>
                  <a:cubicBezTo>
                    <a:pt x="515" y="86"/>
                    <a:pt x="468" y="133"/>
                    <a:pt x="463" y="209"/>
                  </a:cubicBezTo>
                  <a:cubicBezTo>
                    <a:pt x="459" y="264"/>
                    <a:pt x="454" y="318"/>
                    <a:pt x="450" y="372"/>
                  </a:cubicBezTo>
                  <a:cubicBezTo>
                    <a:pt x="442" y="467"/>
                    <a:pt x="435" y="561"/>
                    <a:pt x="427" y="655"/>
                  </a:cubicBezTo>
                  <a:cubicBezTo>
                    <a:pt x="421" y="729"/>
                    <a:pt x="417" y="803"/>
                    <a:pt x="409" y="876"/>
                  </a:cubicBezTo>
                  <a:cubicBezTo>
                    <a:pt x="400" y="959"/>
                    <a:pt x="455" y="1024"/>
                    <a:pt x="539" y="1024"/>
                  </a:cubicBezTo>
                  <a:cubicBezTo>
                    <a:pt x="647" y="1025"/>
                    <a:pt x="754" y="1024"/>
                    <a:pt x="861" y="1024"/>
                  </a:cubicBezTo>
                  <a:close/>
                  <a:moveTo>
                    <a:pt x="861" y="1365"/>
                  </a:moveTo>
                  <a:cubicBezTo>
                    <a:pt x="1003" y="1365"/>
                    <a:pt x="1145" y="1365"/>
                    <a:pt x="1287" y="1365"/>
                  </a:cubicBezTo>
                  <a:cubicBezTo>
                    <a:pt x="1319" y="1365"/>
                    <a:pt x="1331" y="1353"/>
                    <a:pt x="1331" y="1322"/>
                  </a:cubicBezTo>
                  <a:cubicBezTo>
                    <a:pt x="1331" y="1294"/>
                    <a:pt x="1318" y="1280"/>
                    <a:pt x="1287" y="1280"/>
                  </a:cubicBezTo>
                  <a:cubicBezTo>
                    <a:pt x="1004" y="1280"/>
                    <a:pt x="720" y="1280"/>
                    <a:pt x="436" y="1280"/>
                  </a:cubicBezTo>
                  <a:cubicBezTo>
                    <a:pt x="405" y="1280"/>
                    <a:pt x="394" y="1292"/>
                    <a:pt x="394" y="1323"/>
                  </a:cubicBezTo>
                  <a:cubicBezTo>
                    <a:pt x="394" y="1355"/>
                    <a:pt x="404" y="1365"/>
                    <a:pt x="437" y="1365"/>
                  </a:cubicBezTo>
                  <a:cubicBezTo>
                    <a:pt x="579" y="1365"/>
                    <a:pt x="720" y="1365"/>
                    <a:pt x="861" y="1365"/>
                  </a:cubicBezTo>
                  <a:close/>
                  <a:moveTo>
                    <a:pt x="820" y="1194"/>
                  </a:moveTo>
                  <a:cubicBezTo>
                    <a:pt x="848" y="1194"/>
                    <a:pt x="875" y="1194"/>
                    <a:pt x="902" y="1194"/>
                  </a:cubicBezTo>
                  <a:cubicBezTo>
                    <a:pt x="902" y="1166"/>
                    <a:pt x="902" y="1138"/>
                    <a:pt x="902" y="1111"/>
                  </a:cubicBezTo>
                  <a:cubicBezTo>
                    <a:pt x="874" y="1111"/>
                    <a:pt x="847" y="1111"/>
                    <a:pt x="820" y="1111"/>
                  </a:cubicBezTo>
                  <a:cubicBezTo>
                    <a:pt x="820" y="1139"/>
                    <a:pt x="820" y="1166"/>
                    <a:pt x="820" y="1194"/>
                  </a:cubicBezTo>
                  <a:close/>
                  <a:moveTo>
                    <a:pt x="1204" y="1879"/>
                  </a:moveTo>
                  <a:cubicBezTo>
                    <a:pt x="1173" y="1879"/>
                    <a:pt x="1160" y="1891"/>
                    <a:pt x="1160" y="1920"/>
                  </a:cubicBezTo>
                  <a:cubicBezTo>
                    <a:pt x="1160" y="1948"/>
                    <a:pt x="1174" y="1963"/>
                    <a:pt x="1203" y="1963"/>
                  </a:cubicBezTo>
                  <a:cubicBezTo>
                    <a:pt x="1231" y="1964"/>
                    <a:pt x="1246" y="1949"/>
                    <a:pt x="1246" y="1921"/>
                  </a:cubicBezTo>
                  <a:cubicBezTo>
                    <a:pt x="1246" y="1892"/>
                    <a:pt x="1233" y="1879"/>
                    <a:pt x="1204" y="1879"/>
                  </a:cubicBezTo>
                  <a:close/>
                  <a:moveTo>
                    <a:pt x="478" y="1921"/>
                  </a:moveTo>
                  <a:cubicBezTo>
                    <a:pt x="479" y="1950"/>
                    <a:pt x="493" y="1964"/>
                    <a:pt x="521" y="1964"/>
                  </a:cubicBezTo>
                  <a:cubicBezTo>
                    <a:pt x="550" y="1963"/>
                    <a:pt x="563" y="1949"/>
                    <a:pt x="563" y="1920"/>
                  </a:cubicBezTo>
                  <a:cubicBezTo>
                    <a:pt x="563" y="1891"/>
                    <a:pt x="550" y="1879"/>
                    <a:pt x="520" y="1879"/>
                  </a:cubicBezTo>
                  <a:cubicBezTo>
                    <a:pt x="490" y="1879"/>
                    <a:pt x="478" y="1891"/>
                    <a:pt x="478" y="1921"/>
                  </a:cubicBezTo>
                  <a:close/>
                  <a:moveTo>
                    <a:pt x="862" y="1879"/>
                  </a:moveTo>
                  <a:cubicBezTo>
                    <a:pt x="832" y="1879"/>
                    <a:pt x="819" y="1891"/>
                    <a:pt x="819" y="1920"/>
                  </a:cubicBezTo>
                  <a:cubicBezTo>
                    <a:pt x="819" y="1949"/>
                    <a:pt x="833" y="1963"/>
                    <a:pt x="861" y="1964"/>
                  </a:cubicBezTo>
                  <a:cubicBezTo>
                    <a:pt x="890" y="1964"/>
                    <a:pt x="904" y="1950"/>
                    <a:pt x="904" y="1921"/>
                  </a:cubicBezTo>
                  <a:cubicBezTo>
                    <a:pt x="904" y="1891"/>
                    <a:pt x="893" y="1879"/>
                    <a:pt x="862" y="1879"/>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a:lnSpc>
                  <a:spcPct val="105000"/>
                </a:lnSpc>
              </a:pPr>
              <a:endParaRPr lang="en-US"/>
            </a:p>
          </p:txBody>
        </p:sp>
      </p:grpSp>
      <p:sp>
        <p:nvSpPr>
          <p:cNvPr id="21" name="Round Same Side Corner Rectangle 20">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Tree>
    <p:extLst>
      <p:ext uri="{BB962C8B-B14F-4D97-AF65-F5344CB8AC3E}">
        <p14:creationId xmlns:p14="http://schemas.microsoft.com/office/powerpoint/2010/main" val="181195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The Position</a:t>
            </a:r>
          </a:p>
        </p:txBody>
      </p:sp>
      <p:sp>
        <p:nvSpPr>
          <p:cNvPr id="8" name="Text Placeholder 7"/>
          <p:cNvSpPr>
            <a:spLocks noGrp="1"/>
          </p:cNvSpPr>
          <p:nvPr>
            <p:ph type="body" sz="quarter" idx="10"/>
          </p:nvPr>
        </p:nvSpPr>
        <p:spPr/>
        <p:txBody>
          <a:bodyPr/>
          <a:lstStyle/>
          <a:p>
            <a:r>
              <a:rPr lang="en-US" dirty="0"/>
              <a:t>(Cont’d)</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182880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3856615871"/>
              </p:ext>
            </p:extLst>
          </p:nvPr>
        </p:nvGraphicFramePr>
        <p:xfrm>
          <a:off x="2793388" y="1700808"/>
          <a:ext cx="9279269" cy="3886200"/>
        </p:xfrm>
        <a:graphic>
          <a:graphicData uri="http://schemas.openxmlformats.org/drawingml/2006/table">
            <a:tbl>
              <a:tblPr firstRow="1" bandRow="1">
                <a:tableStyleId>{2D5ABB26-0587-4C30-8999-92F81FD0307C}</a:tableStyleId>
              </a:tblPr>
              <a:tblGrid>
                <a:gridCol w="1358396">
                  <a:extLst>
                    <a:ext uri="{9D8B030D-6E8A-4147-A177-3AD203B41FA5}">
                      <a16:colId xmlns:a16="http://schemas.microsoft.com/office/drawing/2014/main" val="20000"/>
                    </a:ext>
                  </a:extLst>
                </a:gridCol>
                <a:gridCol w="7920873">
                  <a:extLst>
                    <a:ext uri="{9D8B030D-6E8A-4147-A177-3AD203B41FA5}">
                      <a16:colId xmlns:a16="http://schemas.microsoft.com/office/drawing/2014/main" val="20001"/>
                    </a:ext>
                  </a:extLst>
                </a:gridCol>
              </a:tblGrid>
              <a:tr h="3744377">
                <a:tc>
                  <a:txBody>
                    <a:bodyPr/>
                    <a:lstStyle/>
                    <a:p>
                      <a:pPr marL="0" marR="0" lvl="0" indent="0" algn="l" defTabSz="502040" rtl="0" eaLnBrk="1" fontAlgn="auto" latinLnBrk="0" hangingPunct="1">
                        <a:lnSpc>
                          <a:spcPct val="105000"/>
                        </a:lnSpc>
                        <a:spcBef>
                          <a:spcPts val="200"/>
                        </a:spcBef>
                        <a:spcAft>
                          <a:spcPts val="200"/>
                        </a:spcAft>
                        <a:buClr>
                          <a:schemeClr val="accent4"/>
                        </a:buClr>
                        <a:buSzTx/>
                        <a:buFont typeface="Selawik Light" panose="020B0502040204020203" pitchFamily="34" charset="0"/>
                        <a:buNone/>
                        <a:tabLst/>
                        <a:defRPr/>
                      </a:pPr>
                      <a:r>
                        <a:rPr lang="en-US" sz="1200" kern="1200" dirty="0">
                          <a:solidFill>
                            <a:schemeClr val="tx1"/>
                          </a:solidFill>
                          <a:latin typeface="Selawik" panose="020B0502040204020203" pitchFamily="34" charset="0"/>
                          <a:ea typeface="Source Sans Pro Light" panose="020B0403030403020204" pitchFamily="34" charset="0"/>
                          <a:cs typeface="Verdana"/>
                        </a:rPr>
                        <a:t>Responsibilities</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u="sng" kern="1200" dirty="0">
                          <a:solidFill>
                            <a:schemeClr val="tx1"/>
                          </a:solidFill>
                          <a:effectLst/>
                          <a:latin typeface="Selawik Light" panose="020B0502040204020203" pitchFamily="34" charset="0"/>
                          <a:ea typeface="+mn-ea"/>
                          <a:cs typeface="+mn-cs"/>
                        </a:rPr>
                        <a:t>Operational Management:</a:t>
                      </a:r>
                      <a:endParaRPr lang="en-US" sz="1200" kern="1200" dirty="0">
                        <a:solidFill>
                          <a:schemeClr val="tx1"/>
                        </a:solidFill>
                        <a:effectLst/>
                        <a:latin typeface="Selawik Light" panose="020B0502040204020203" pitchFamily="34"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IT Process Design</a:t>
                      </a:r>
                      <a:r>
                        <a:rPr lang="en-US" sz="1200" kern="1200" dirty="0">
                          <a:solidFill>
                            <a:schemeClr val="tx1"/>
                          </a:solidFill>
                          <a:effectLst/>
                          <a:latin typeface="Selawik Light" panose="020B0502040204020203" pitchFamily="34" charset="0"/>
                          <a:ea typeface="+mn-ea"/>
                          <a:cs typeface="+mn-cs"/>
                        </a:rPr>
                        <a:t>: Lead and mentor the division leadership on effective IT management and keys to </a:t>
                      </a:r>
                      <a:r>
                        <a:rPr lang="en-US" sz="1200" i="1" kern="1200" dirty="0">
                          <a:solidFill>
                            <a:schemeClr val="tx1"/>
                          </a:solidFill>
                          <a:effectLst/>
                          <a:latin typeface="Selawik Light" panose="020B0502040204020203" pitchFamily="34" charset="0"/>
                          <a:ea typeface="+mn-ea"/>
                          <a:cs typeface="+mn-cs"/>
                        </a:rPr>
                        <a:t>transforming</a:t>
                      </a:r>
                      <a:r>
                        <a:rPr lang="en-US" sz="1200" kern="1200" dirty="0">
                          <a:solidFill>
                            <a:schemeClr val="tx1"/>
                          </a:solidFill>
                          <a:effectLst/>
                          <a:latin typeface="Selawik Light" panose="020B0502040204020203" pitchFamily="34" charset="0"/>
                          <a:ea typeface="+mn-ea"/>
                          <a:cs typeface="+mn-cs"/>
                        </a:rPr>
                        <a:t> Aspirus IT to the next level of organizational and process maturity. Designs and manages complex systems of work, ensuring they function efficiently and adapt to changing needs. Create visibility so management and leadership can see IT work moving through the systems and identify/address bottlenecks and improve throughput.</a:t>
                      </a: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IT Division Automation</a:t>
                      </a:r>
                      <a:r>
                        <a:rPr lang="en-US" sz="1200" kern="1200" dirty="0">
                          <a:solidFill>
                            <a:schemeClr val="tx1"/>
                          </a:solidFill>
                          <a:effectLst/>
                          <a:latin typeface="Selawik Light" panose="020B0502040204020203" pitchFamily="34" charset="0"/>
                          <a:ea typeface="+mn-ea"/>
                          <a:cs typeface="+mn-cs"/>
                        </a:rPr>
                        <a:t>: Creates work processes and uses the IT Service Management tools to provide visibility into work as it flows through the division so bottlenecks can be addressed; high quality service levels are hardwired; and IT operates efficiently and cost-effectively.</a:t>
                      </a: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Performance Management</a:t>
                      </a:r>
                      <a:r>
                        <a:rPr lang="en-US" sz="1200" kern="1200" dirty="0">
                          <a:solidFill>
                            <a:schemeClr val="tx1"/>
                          </a:solidFill>
                          <a:effectLst/>
                          <a:latin typeface="Selawik Light" panose="020B0502040204020203" pitchFamily="34" charset="0"/>
                          <a:ea typeface="+mn-ea"/>
                          <a:cs typeface="+mn-cs"/>
                        </a:rPr>
                        <a:t>: In collaboration with the CIO and other IT leaders, establishes IT division service levels and performance expectations.</a:t>
                      </a: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Service Level Management: </a:t>
                      </a:r>
                      <a:r>
                        <a:rPr lang="en-US" sz="1200" kern="1200" dirty="0">
                          <a:solidFill>
                            <a:schemeClr val="tx1"/>
                          </a:solidFill>
                          <a:effectLst/>
                          <a:latin typeface="Selawik Light" panose="020B0502040204020203" pitchFamily="34" charset="0"/>
                          <a:ea typeface="+mn-ea"/>
                          <a:cs typeface="+mn-cs"/>
                        </a:rPr>
                        <a:t>Prepares and publishes reports on division performance, including establishing and managing to service levels.</a:t>
                      </a:r>
                    </a:p>
                    <a:p>
                      <a:pPr marL="171450" lvl="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IT Financial Management</a:t>
                      </a:r>
                      <a:r>
                        <a:rPr lang="en-US" sz="1200" u="none" strike="noStrike" kern="1200" dirty="0">
                          <a:solidFill>
                            <a:schemeClr val="tx1"/>
                          </a:solidFill>
                          <a:effectLst/>
                          <a:latin typeface="Selawik Light" panose="020B0502040204020203" pitchFamily="34" charset="0"/>
                          <a:ea typeface="+mn-ea"/>
                          <a:cs typeface="+mn-cs"/>
                        </a:rPr>
                        <a:t> </a:t>
                      </a:r>
                      <a:endParaRPr lang="en-US" sz="1200" kern="1200" dirty="0">
                        <a:solidFill>
                          <a:schemeClr val="tx1"/>
                        </a:solidFill>
                        <a:effectLst/>
                        <a:latin typeface="Selawik Light" panose="020B0502040204020203" pitchFamily="34" charset="0"/>
                        <a:ea typeface="+mn-ea"/>
                        <a:cs typeface="+mn-cs"/>
                      </a:endParaRPr>
                    </a:p>
                    <a:p>
                      <a:r>
                        <a:rPr lang="en-US" sz="1200" u="sng" kern="1200" dirty="0">
                          <a:solidFill>
                            <a:schemeClr val="tx1"/>
                          </a:solidFill>
                          <a:effectLst/>
                          <a:latin typeface="Selawik Light" panose="020B0502040204020203" pitchFamily="34" charset="0"/>
                          <a:ea typeface="+mn-ea"/>
                          <a:cs typeface="+mn-cs"/>
                        </a:rPr>
                        <a:t>Strategy and Planning:</a:t>
                      </a:r>
                      <a:endParaRPr lang="en-US" sz="1200" kern="1200" dirty="0">
                        <a:solidFill>
                          <a:schemeClr val="tx1"/>
                        </a:solidFill>
                        <a:effectLst/>
                        <a:latin typeface="Selawik Light" panose="020B0502040204020203" pitchFamily="34"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Strategic Planning: </a:t>
                      </a:r>
                      <a:r>
                        <a:rPr lang="en-US" sz="1200" kern="1200" dirty="0">
                          <a:solidFill>
                            <a:schemeClr val="tx1"/>
                          </a:solidFill>
                          <a:effectLst/>
                          <a:latin typeface="Selawik Light" panose="020B0502040204020203" pitchFamily="34" charset="0"/>
                          <a:ea typeface="+mn-ea"/>
                          <a:cs typeface="+mn-cs"/>
                        </a:rPr>
                        <a:t>Participates in enterprise strategic planning and directs IT strategic planning in support of the Aspirus Strategic Operating Plan. Through assessment of current and future clinical and business operations, proactively and reactively responds with IT solutions to support the growth and success of the enterprise.</a:t>
                      </a:r>
                    </a:p>
                    <a:p>
                      <a:pPr marL="628650" lvl="1"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Innovation:</a:t>
                      </a:r>
                      <a:r>
                        <a:rPr lang="en-US" sz="1200" kern="1200" dirty="0">
                          <a:solidFill>
                            <a:schemeClr val="tx1"/>
                          </a:solidFill>
                          <a:effectLst/>
                          <a:latin typeface="Selawik Light" panose="020B0502040204020203" pitchFamily="34" charset="0"/>
                          <a:ea typeface="+mn-ea"/>
                          <a:cs typeface="+mn-cs"/>
                        </a:rPr>
                        <a:t> Identifies and assesses opportunities for innovation and advances new technology solutions and services that directly support clinical and business objectives. </a:t>
                      </a:r>
                    </a:p>
                    <a:p>
                      <a:pPr marL="628650" lvl="1" indent="-171450">
                        <a:buFont typeface="Arial" panose="020B0604020202020204" pitchFamily="34" charset="0"/>
                        <a:buChar char="•"/>
                      </a:pPr>
                      <a:r>
                        <a:rPr lang="en-US" sz="1200" b="1" kern="1200" dirty="0">
                          <a:solidFill>
                            <a:schemeClr val="tx1"/>
                          </a:solidFill>
                          <a:effectLst/>
                          <a:latin typeface="Selawik Light" panose="020B0502040204020203" pitchFamily="34" charset="0"/>
                          <a:ea typeface="+mn-ea"/>
                          <a:cs typeface="+mn-cs"/>
                        </a:rPr>
                        <a:t>Best Practices</a:t>
                      </a:r>
                      <a:r>
                        <a:rPr lang="en-US" sz="1200" kern="1200" dirty="0">
                          <a:solidFill>
                            <a:schemeClr val="tx1"/>
                          </a:solidFill>
                          <a:effectLst/>
                          <a:latin typeface="Selawik Light" panose="020B0502040204020203" pitchFamily="34" charset="0"/>
                          <a:ea typeface="+mn-ea"/>
                          <a:cs typeface="+mn-cs"/>
                        </a:rPr>
                        <a:t>: Conducts research to remain up-to-date and knowledgeable in regard to industry trends and emerging technologies in anticipation of new business processes and system alterations.</a:t>
                      </a:r>
                    </a:p>
                  </a:txBody>
                  <a:tcPr marL="0" marR="73025"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3" name="Group 2"/>
          <p:cNvGrpSpPr/>
          <p:nvPr/>
        </p:nvGrpSpPr>
        <p:grpSpPr>
          <a:xfrm>
            <a:off x="2210422" y="2958273"/>
            <a:ext cx="501202" cy="501202"/>
            <a:chOff x="2210422" y="2958273"/>
            <a:chExt cx="501202" cy="501202"/>
          </a:xfrm>
        </p:grpSpPr>
        <p:sp>
          <p:nvSpPr>
            <p:cNvPr id="36" name="Oval 35"/>
            <p:cNvSpPr/>
            <p:nvPr/>
          </p:nvSpPr>
          <p:spPr>
            <a:xfrm>
              <a:off x="2210422" y="2958273"/>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sp>
          <p:nvSpPr>
            <p:cNvPr id="40" name="Freeform 5"/>
            <p:cNvSpPr>
              <a:spLocks noEditPoints="1"/>
            </p:cNvSpPr>
            <p:nvPr/>
          </p:nvSpPr>
          <p:spPr bwMode="auto">
            <a:xfrm>
              <a:off x="2311535" y="3028898"/>
              <a:ext cx="298977" cy="359952"/>
            </a:xfrm>
            <a:custGeom>
              <a:avLst/>
              <a:gdLst>
                <a:gd name="T0" fmla="*/ 1077 w 1716"/>
                <a:gd name="T1" fmla="*/ 1709 h 2059"/>
                <a:gd name="T2" fmla="*/ 919 w 1716"/>
                <a:gd name="T3" fmla="*/ 1808 h 2059"/>
                <a:gd name="T4" fmla="*/ 779 w 1716"/>
                <a:gd name="T5" fmla="*/ 2014 h 2059"/>
                <a:gd name="T6" fmla="*/ 819 w 1716"/>
                <a:gd name="T7" fmla="*/ 1708 h 2059"/>
                <a:gd name="T8" fmla="*/ 582 w 1716"/>
                <a:gd name="T9" fmla="*/ 1809 h 2059"/>
                <a:gd name="T10" fmla="*/ 538 w 1716"/>
                <a:gd name="T11" fmla="*/ 2046 h 2059"/>
                <a:gd name="T12" fmla="*/ 503 w 1716"/>
                <a:gd name="T13" fmla="*/ 1775 h 2059"/>
                <a:gd name="T14" fmla="*/ 819 w 1716"/>
                <a:gd name="T15" fmla="*/ 1621 h 2059"/>
                <a:gd name="T16" fmla="*/ 795 w 1716"/>
                <a:gd name="T17" fmla="*/ 1452 h 2059"/>
                <a:gd name="T18" fmla="*/ 300 w 1716"/>
                <a:gd name="T19" fmla="*/ 1360 h 2059"/>
                <a:gd name="T20" fmla="*/ 136 w 1716"/>
                <a:gd name="T21" fmla="*/ 853 h 2059"/>
                <a:gd name="T22" fmla="*/ 49 w 1716"/>
                <a:gd name="T23" fmla="*/ 769 h 2059"/>
                <a:gd name="T24" fmla="*/ 224 w 1716"/>
                <a:gd name="T25" fmla="*/ 855 h 2059"/>
                <a:gd name="T26" fmla="*/ 313 w 1716"/>
                <a:gd name="T27" fmla="*/ 1275 h 2059"/>
                <a:gd name="T28" fmla="*/ 714 w 1716"/>
                <a:gd name="T29" fmla="*/ 1196 h 2059"/>
                <a:gd name="T30" fmla="*/ 712 w 1716"/>
                <a:gd name="T31" fmla="*/ 1109 h 2059"/>
                <a:gd name="T32" fmla="*/ 347 w 1716"/>
                <a:gd name="T33" fmla="*/ 579 h 2059"/>
                <a:gd name="T34" fmla="*/ 594 w 1716"/>
                <a:gd name="T35" fmla="*/ 0 h 2059"/>
                <a:gd name="T36" fmla="*/ 1370 w 1716"/>
                <a:gd name="T37" fmla="*/ 485 h 2059"/>
                <a:gd name="T38" fmla="*/ 1211 w 1716"/>
                <a:gd name="T39" fmla="*/ 1108 h 2059"/>
                <a:gd name="T40" fmla="*/ 992 w 1716"/>
                <a:gd name="T41" fmla="*/ 1196 h 2059"/>
                <a:gd name="T42" fmla="*/ 1399 w 1716"/>
                <a:gd name="T43" fmla="*/ 1264 h 2059"/>
                <a:gd name="T44" fmla="*/ 1503 w 1716"/>
                <a:gd name="T45" fmla="*/ 870 h 2059"/>
                <a:gd name="T46" fmla="*/ 1502 w 1716"/>
                <a:gd name="T47" fmla="*/ 769 h 2059"/>
                <a:gd name="T48" fmla="*/ 1672 w 1716"/>
                <a:gd name="T49" fmla="*/ 853 h 2059"/>
                <a:gd name="T50" fmla="*/ 1587 w 1716"/>
                <a:gd name="T51" fmla="*/ 1143 h 2059"/>
                <a:gd name="T52" fmla="*/ 1277 w 1716"/>
                <a:gd name="T53" fmla="*/ 1452 h 2059"/>
                <a:gd name="T54" fmla="*/ 905 w 1716"/>
                <a:gd name="T55" fmla="*/ 1621 h 2059"/>
                <a:gd name="T56" fmla="*/ 1224 w 1716"/>
                <a:gd name="T57" fmla="*/ 1781 h 2059"/>
                <a:gd name="T58" fmla="*/ 1217 w 1716"/>
                <a:gd name="T59" fmla="*/ 2048 h 2059"/>
                <a:gd name="T60" fmla="*/ 1143 w 1716"/>
                <a:gd name="T61" fmla="*/ 1809 h 2059"/>
                <a:gd name="T62" fmla="*/ 1316 w 1716"/>
                <a:gd name="T63" fmla="*/ 896 h 2059"/>
                <a:gd name="T64" fmla="*/ 1259 w 1716"/>
                <a:gd name="T65" fmla="*/ 190 h 2059"/>
                <a:gd name="T66" fmla="*/ 593 w 1716"/>
                <a:gd name="T67" fmla="*/ 85 h 2059"/>
                <a:gd name="T68" fmla="*/ 427 w 1716"/>
                <a:gd name="T69" fmla="*/ 655 h 2059"/>
                <a:gd name="T70" fmla="*/ 861 w 1716"/>
                <a:gd name="T71" fmla="*/ 1024 h 2059"/>
                <a:gd name="T72" fmla="*/ 1331 w 1716"/>
                <a:gd name="T73" fmla="*/ 1322 h 2059"/>
                <a:gd name="T74" fmla="*/ 394 w 1716"/>
                <a:gd name="T75" fmla="*/ 1323 h 2059"/>
                <a:gd name="T76" fmla="*/ 820 w 1716"/>
                <a:gd name="T77" fmla="*/ 1194 h 2059"/>
                <a:gd name="T78" fmla="*/ 820 w 1716"/>
                <a:gd name="T79" fmla="*/ 1111 h 2059"/>
                <a:gd name="T80" fmla="*/ 1160 w 1716"/>
                <a:gd name="T81" fmla="*/ 1920 h 2059"/>
                <a:gd name="T82" fmla="*/ 1204 w 1716"/>
                <a:gd name="T83" fmla="*/ 1879 h 2059"/>
                <a:gd name="T84" fmla="*/ 563 w 1716"/>
                <a:gd name="T85" fmla="*/ 1920 h 2059"/>
                <a:gd name="T86" fmla="*/ 862 w 1716"/>
                <a:gd name="T87" fmla="*/ 1879 h 2059"/>
                <a:gd name="T88" fmla="*/ 904 w 1716"/>
                <a:gd name="T89" fmla="*/ 1921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16" h="2059">
                  <a:moveTo>
                    <a:pt x="1143" y="1809"/>
                  </a:moveTo>
                  <a:cubicBezTo>
                    <a:pt x="1129" y="1781"/>
                    <a:pt x="1116" y="1753"/>
                    <a:pt x="1101" y="1727"/>
                  </a:cubicBezTo>
                  <a:cubicBezTo>
                    <a:pt x="1096" y="1719"/>
                    <a:pt x="1085" y="1709"/>
                    <a:pt x="1077" y="1709"/>
                  </a:cubicBezTo>
                  <a:cubicBezTo>
                    <a:pt x="1020" y="1708"/>
                    <a:pt x="964" y="1708"/>
                    <a:pt x="904" y="1708"/>
                  </a:cubicBezTo>
                  <a:cubicBezTo>
                    <a:pt x="904" y="1737"/>
                    <a:pt x="903" y="1766"/>
                    <a:pt x="905" y="1794"/>
                  </a:cubicBezTo>
                  <a:cubicBezTo>
                    <a:pt x="905" y="1799"/>
                    <a:pt x="913" y="1805"/>
                    <a:pt x="919" y="1808"/>
                  </a:cubicBezTo>
                  <a:cubicBezTo>
                    <a:pt x="953" y="1829"/>
                    <a:pt x="978" y="1858"/>
                    <a:pt x="987" y="1898"/>
                  </a:cubicBezTo>
                  <a:cubicBezTo>
                    <a:pt x="998" y="1949"/>
                    <a:pt x="970" y="2004"/>
                    <a:pt x="919" y="2033"/>
                  </a:cubicBezTo>
                  <a:cubicBezTo>
                    <a:pt x="872" y="2059"/>
                    <a:pt x="821" y="2052"/>
                    <a:pt x="779" y="2014"/>
                  </a:cubicBezTo>
                  <a:cubicBezTo>
                    <a:pt x="711" y="1952"/>
                    <a:pt x="722" y="1856"/>
                    <a:pt x="804" y="1810"/>
                  </a:cubicBezTo>
                  <a:cubicBezTo>
                    <a:pt x="816" y="1802"/>
                    <a:pt x="820" y="1795"/>
                    <a:pt x="819" y="1782"/>
                  </a:cubicBezTo>
                  <a:cubicBezTo>
                    <a:pt x="819" y="1758"/>
                    <a:pt x="819" y="1734"/>
                    <a:pt x="819" y="1708"/>
                  </a:cubicBezTo>
                  <a:cubicBezTo>
                    <a:pt x="760" y="1708"/>
                    <a:pt x="703" y="1708"/>
                    <a:pt x="646" y="1709"/>
                  </a:cubicBezTo>
                  <a:cubicBezTo>
                    <a:pt x="639" y="1709"/>
                    <a:pt x="628" y="1719"/>
                    <a:pt x="624" y="1726"/>
                  </a:cubicBezTo>
                  <a:cubicBezTo>
                    <a:pt x="609" y="1753"/>
                    <a:pt x="596" y="1780"/>
                    <a:pt x="582" y="1809"/>
                  </a:cubicBezTo>
                  <a:cubicBezTo>
                    <a:pt x="586" y="1813"/>
                    <a:pt x="590" y="1816"/>
                    <a:pt x="594" y="1819"/>
                  </a:cubicBezTo>
                  <a:cubicBezTo>
                    <a:pt x="634" y="1851"/>
                    <a:pt x="657" y="1892"/>
                    <a:pt x="645" y="1943"/>
                  </a:cubicBezTo>
                  <a:cubicBezTo>
                    <a:pt x="633" y="1999"/>
                    <a:pt x="595" y="2036"/>
                    <a:pt x="538" y="2046"/>
                  </a:cubicBezTo>
                  <a:cubicBezTo>
                    <a:pt x="487" y="2056"/>
                    <a:pt x="448" y="2031"/>
                    <a:pt x="418" y="1991"/>
                  </a:cubicBezTo>
                  <a:cubicBezTo>
                    <a:pt x="369" y="1926"/>
                    <a:pt x="395" y="1838"/>
                    <a:pt x="474" y="1803"/>
                  </a:cubicBezTo>
                  <a:cubicBezTo>
                    <a:pt x="488" y="1797"/>
                    <a:pt x="497" y="1789"/>
                    <a:pt x="503" y="1775"/>
                  </a:cubicBezTo>
                  <a:cubicBezTo>
                    <a:pt x="515" y="1749"/>
                    <a:pt x="529" y="1723"/>
                    <a:pt x="542" y="1697"/>
                  </a:cubicBezTo>
                  <a:cubicBezTo>
                    <a:pt x="568" y="1648"/>
                    <a:pt x="610" y="1623"/>
                    <a:pt x="665" y="1621"/>
                  </a:cubicBezTo>
                  <a:cubicBezTo>
                    <a:pt x="715" y="1620"/>
                    <a:pt x="766" y="1621"/>
                    <a:pt x="819" y="1621"/>
                  </a:cubicBezTo>
                  <a:cubicBezTo>
                    <a:pt x="819" y="1592"/>
                    <a:pt x="819" y="1564"/>
                    <a:pt x="819" y="1536"/>
                  </a:cubicBezTo>
                  <a:cubicBezTo>
                    <a:pt x="819" y="1509"/>
                    <a:pt x="819" y="1482"/>
                    <a:pt x="819" y="1452"/>
                  </a:cubicBezTo>
                  <a:cubicBezTo>
                    <a:pt x="810" y="1452"/>
                    <a:pt x="803" y="1452"/>
                    <a:pt x="795" y="1452"/>
                  </a:cubicBezTo>
                  <a:cubicBezTo>
                    <a:pt x="680" y="1452"/>
                    <a:pt x="564" y="1451"/>
                    <a:pt x="449" y="1452"/>
                  </a:cubicBezTo>
                  <a:cubicBezTo>
                    <a:pt x="391" y="1452"/>
                    <a:pt x="349" y="1425"/>
                    <a:pt x="320" y="1376"/>
                  </a:cubicBezTo>
                  <a:cubicBezTo>
                    <a:pt x="316" y="1369"/>
                    <a:pt x="308" y="1362"/>
                    <a:pt x="300" y="1360"/>
                  </a:cubicBezTo>
                  <a:cubicBezTo>
                    <a:pt x="202" y="1331"/>
                    <a:pt x="136" y="1245"/>
                    <a:pt x="136" y="1142"/>
                  </a:cubicBezTo>
                  <a:cubicBezTo>
                    <a:pt x="136" y="1055"/>
                    <a:pt x="136" y="967"/>
                    <a:pt x="136" y="880"/>
                  </a:cubicBezTo>
                  <a:cubicBezTo>
                    <a:pt x="136" y="872"/>
                    <a:pt x="136" y="864"/>
                    <a:pt x="136" y="853"/>
                  </a:cubicBezTo>
                  <a:cubicBezTo>
                    <a:pt x="106" y="853"/>
                    <a:pt x="78" y="854"/>
                    <a:pt x="49" y="853"/>
                  </a:cubicBezTo>
                  <a:cubicBezTo>
                    <a:pt x="19" y="852"/>
                    <a:pt x="0" y="822"/>
                    <a:pt x="12" y="794"/>
                  </a:cubicBezTo>
                  <a:cubicBezTo>
                    <a:pt x="19" y="778"/>
                    <a:pt x="32" y="769"/>
                    <a:pt x="49" y="769"/>
                  </a:cubicBezTo>
                  <a:cubicBezTo>
                    <a:pt x="107" y="768"/>
                    <a:pt x="165" y="768"/>
                    <a:pt x="223" y="769"/>
                  </a:cubicBezTo>
                  <a:cubicBezTo>
                    <a:pt x="245" y="769"/>
                    <a:pt x="262" y="785"/>
                    <a:pt x="264" y="806"/>
                  </a:cubicBezTo>
                  <a:cubicBezTo>
                    <a:pt x="266" y="831"/>
                    <a:pt x="254" y="846"/>
                    <a:pt x="224" y="855"/>
                  </a:cubicBezTo>
                  <a:cubicBezTo>
                    <a:pt x="224" y="857"/>
                    <a:pt x="223" y="860"/>
                    <a:pt x="223" y="862"/>
                  </a:cubicBezTo>
                  <a:cubicBezTo>
                    <a:pt x="223" y="963"/>
                    <a:pt x="222" y="1063"/>
                    <a:pt x="223" y="1164"/>
                  </a:cubicBezTo>
                  <a:cubicBezTo>
                    <a:pt x="224" y="1221"/>
                    <a:pt x="261" y="1264"/>
                    <a:pt x="313" y="1275"/>
                  </a:cubicBezTo>
                  <a:cubicBezTo>
                    <a:pt x="330" y="1257"/>
                    <a:pt x="344" y="1238"/>
                    <a:pt x="361" y="1223"/>
                  </a:cubicBezTo>
                  <a:cubicBezTo>
                    <a:pt x="384" y="1203"/>
                    <a:pt x="412" y="1195"/>
                    <a:pt x="444" y="1195"/>
                  </a:cubicBezTo>
                  <a:cubicBezTo>
                    <a:pt x="534" y="1196"/>
                    <a:pt x="624" y="1195"/>
                    <a:pt x="714" y="1196"/>
                  </a:cubicBezTo>
                  <a:cubicBezTo>
                    <a:pt x="731" y="1196"/>
                    <a:pt x="736" y="1191"/>
                    <a:pt x="735" y="1175"/>
                  </a:cubicBezTo>
                  <a:cubicBezTo>
                    <a:pt x="733" y="1154"/>
                    <a:pt x="734" y="1133"/>
                    <a:pt x="734" y="1110"/>
                  </a:cubicBezTo>
                  <a:cubicBezTo>
                    <a:pt x="726" y="1110"/>
                    <a:pt x="719" y="1109"/>
                    <a:pt x="712" y="1109"/>
                  </a:cubicBezTo>
                  <a:cubicBezTo>
                    <a:pt x="656" y="1109"/>
                    <a:pt x="600" y="1109"/>
                    <a:pt x="544" y="1109"/>
                  </a:cubicBezTo>
                  <a:cubicBezTo>
                    <a:pt x="405" y="1109"/>
                    <a:pt x="309" y="999"/>
                    <a:pt x="324" y="862"/>
                  </a:cubicBezTo>
                  <a:cubicBezTo>
                    <a:pt x="334" y="768"/>
                    <a:pt x="340" y="673"/>
                    <a:pt x="347" y="579"/>
                  </a:cubicBezTo>
                  <a:cubicBezTo>
                    <a:pt x="355" y="487"/>
                    <a:pt x="362" y="394"/>
                    <a:pt x="370" y="302"/>
                  </a:cubicBezTo>
                  <a:cubicBezTo>
                    <a:pt x="374" y="258"/>
                    <a:pt x="374" y="213"/>
                    <a:pt x="383" y="169"/>
                  </a:cubicBezTo>
                  <a:cubicBezTo>
                    <a:pt x="403" y="72"/>
                    <a:pt x="495" y="1"/>
                    <a:pt x="594" y="0"/>
                  </a:cubicBezTo>
                  <a:cubicBezTo>
                    <a:pt x="773" y="0"/>
                    <a:pt x="951" y="0"/>
                    <a:pt x="1130" y="0"/>
                  </a:cubicBezTo>
                  <a:cubicBezTo>
                    <a:pt x="1244" y="1"/>
                    <a:pt x="1341" y="94"/>
                    <a:pt x="1348" y="208"/>
                  </a:cubicBezTo>
                  <a:cubicBezTo>
                    <a:pt x="1353" y="301"/>
                    <a:pt x="1363" y="393"/>
                    <a:pt x="1370" y="485"/>
                  </a:cubicBezTo>
                  <a:cubicBezTo>
                    <a:pt x="1377" y="576"/>
                    <a:pt x="1384" y="667"/>
                    <a:pt x="1391" y="758"/>
                  </a:cubicBezTo>
                  <a:cubicBezTo>
                    <a:pt x="1394" y="797"/>
                    <a:pt x="1396" y="836"/>
                    <a:pt x="1401" y="875"/>
                  </a:cubicBezTo>
                  <a:cubicBezTo>
                    <a:pt x="1414" y="988"/>
                    <a:pt x="1324" y="1100"/>
                    <a:pt x="1211" y="1108"/>
                  </a:cubicBezTo>
                  <a:cubicBezTo>
                    <a:pt x="1151" y="1112"/>
                    <a:pt x="1091" y="1109"/>
                    <a:pt x="1031" y="1109"/>
                  </a:cubicBezTo>
                  <a:cubicBezTo>
                    <a:pt x="1019" y="1109"/>
                    <a:pt x="1006" y="1109"/>
                    <a:pt x="992" y="1109"/>
                  </a:cubicBezTo>
                  <a:cubicBezTo>
                    <a:pt x="992" y="1138"/>
                    <a:pt x="992" y="1166"/>
                    <a:pt x="992" y="1196"/>
                  </a:cubicBezTo>
                  <a:cubicBezTo>
                    <a:pt x="1002" y="1196"/>
                    <a:pt x="1011" y="1196"/>
                    <a:pt x="1020" y="1196"/>
                  </a:cubicBezTo>
                  <a:cubicBezTo>
                    <a:pt x="1106" y="1196"/>
                    <a:pt x="1191" y="1197"/>
                    <a:pt x="1276" y="1195"/>
                  </a:cubicBezTo>
                  <a:cubicBezTo>
                    <a:pt x="1331" y="1194"/>
                    <a:pt x="1371" y="1219"/>
                    <a:pt x="1399" y="1264"/>
                  </a:cubicBezTo>
                  <a:cubicBezTo>
                    <a:pt x="1406" y="1276"/>
                    <a:pt x="1412" y="1277"/>
                    <a:pt x="1424" y="1272"/>
                  </a:cubicBezTo>
                  <a:cubicBezTo>
                    <a:pt x="1471" y="1255"/>
                    <a:pt x="1501" y="1212"/>
                    <a:pt x="1502" y="1154"/>
                  </a:cubicBezTo>
                  <a:cubicBezTo>
                    <a:pt x="1503" y="1059"/>
                    <a:pt x="1502" y="964"/>
                    <a:pt x="1503" y="870"/>
                  </a:cubicBezTo>
                  <a:cubicBezTo>
                    <a:pt x="1503" y="860"/>
                    <a:pt x="1501" y="855"/>
                    <a:pt x="1490" y="851"/>
                  </a:cubicBezTo>
                  <a:cubicBezTo>
                    <a:pt x="1468" y="845"/>
                    <a:pt x="1457" y="826"/>
                    <a:pt x="1459" y="806"/>
                  </a:cubicBezTo>
                  <a:cubicBezTo>
                    <a:pt x="1462" y="785"/>
                    <a:pt x="1480" y="769"/>
                    <a:pt x="1502" y="769"/>
                  </a:cubicBezTo>
                  <a:cubicBezTo>
                    <a:pt x="1559" y="768"/>
                    <a:pt x="1616" y="768"/>
                    <a:pt x="1672" y="769"/>
                  </a:cubicBezTo>
                  <a:cubicBezTo>
                    <a:pt x="1697" y="769"/>
                    <a:pt x="1715" y="787"/>
                    <a:pt x="1715" y="810"/>
                  </a:cubicBezTo>
                  <a:cubicBezTo>
                    <a:pt x="1716" y="834"/>
                    <a:pt x="1698" y="852"/>
                    <a:pt x="1672" y="853"/>
                  </a:cubicBezTo>
                  <a:cubicBezTo>
                    <a:pt x="1645" y="854"/>
                    <a:pt x="1617" y="853"/>
                    <a:pt x="1587" y="853"/>
                  </a:cubicBezTo>
                  <a:cubicBezTo>
                    <a:pt x="1587" y="863"/>
                    <a:pt x="1587" y="870"/>
                    <a:pt x="1587" y="877"/>
                  </a:cubicBezTo>
                  <a:cubicBezTo>
                    <a:pt x="1587" y="966"/>
                    <a:pt x="1587" y="1054"/>
                    <a:pt x="1587" y="1143"/>
                  </a:cubicBezTo>
                  <a:cubicBezTo>
                    <a:pt x="1587" y="1244"/>
                    <a:pt x="1523" y="1330"/>
                    <a:pt x="1426" y="1358"/>
                  </a:cubicBezTo>
                  <a:cubicBezTo>
                    <a:pt x="1414" y="1362"/>
                    <a:pt x="1407" y="1368"/>
                    <a:pt x="1401" y="1378"/>
                  </a:cubicBezTo>
                  <a:cubicBezTo>
                    <a:pt x="1374" y="1426"/>
                    <a:pt x="1334" y="1452"/>
                    <a:pt x="1277" y="1452"/>
                  </a:cubicBezTo>
                  <a:cubicBezTo>
                    <a:pt x="1161" y="1451"/>
                    <a:pt x="1045" y="1452"/>
                    <a:pt x="929" y="1452"/>
                  </a:cubicBezTo>
                  <a:cubicBezTo>
                    <a:pt x="922" y="1452"/>
                    <a:pt x="914" y="1452"/>
                    <a:pt x="905" y="1452"/>
                  </a:cubicBezTo>
                  <a:cubicBezTo>
                    <a:pt x="905" y="1509"/>
                    <a:pt x="905" y="1564"/>
                    <a:pt x="905" y="1621"/>
                  </a:cubicBezTo>
                  <a:cubicBezTo>
                    <a:pt x="955" y="1621"/>
                    <a:pt x="1003" y="1621"/>
                    <a:pt x="1052" y="1621"/>
                  </a:cubicBezTo>
                  <a:cubicBezTo>
                    <a:pt x="1110" y="1621"/>
                    <a:pt x="1154" y="1645"/>
                    <a:pt x="1182" y="1697"/>
                  </a:cubicBezTo>
                  <a:cubicBezTo>
                    <a:pt x="1197" y="1725"/>
                    <a:pt x="1209" y="1753"/>
                    <a:pt x="1224" y="1781"/>
                  </a:cubicBezTo>
                  <a:cubicBezTo>
                    <a:pt x="1229" y="1789"/>
                    <a:pt x="1238" y="1797"/>
                    <a:pt x="1246" y="1801"/>
                  </a:cubicBezTo>
                  <a:cubicBezTo>
                    <a:pt x="1294" y="1825"/>
                    <a:pt x="1327" y="1861"/>
                    <a:pt x="1331" y="1916"/>
                  </a:cubicBezTo>
                  <a:cubicBezTo>
                    <a:pt x="1335" y="1977"/>
                    <a:pt x="1280" y="2039"/>
                    <a:pt x="1217" y="2048"/>
                  </a:cubicBezTo>
                  <a:cubicBezTo>
                    <a:pt x="1160" y="2056"/>
                    <a:pt x="1095" y="2009"/>
                    <a:pt x="1079" y="1949"/>
                  </a:cubicBezTo>
                  <a:cubicBezTo>
                    <a:pt x="1066" y="1899"/>
                    <a:pt x="1086" y="1860"/>
                    <a:pt x="1121" y="1827"/>
                  </a:cubicBezTo>
                  <a:cubicBezTo>
                    <a:pt x="1127" y="1821"/>
                    <a:pt x="1134" y="1816"/>
                    <a:pt x="1143" y="1809"/>
                  </a:cubicBezTo>
                  <a:close/>
                  <a:moveTo>
                    <a:pt x="861" y="1024"/>
                  </a:moveTo>
                  <a:cubicBezTo>
                    <a:pt x="971" y="1024"/>
                    <a:pt x="1081" y="1025"/>
                    <a:pt x="1191" y="1024"/>
                  </a:cubicBezTo>
                  <a:cubicBezTo>
                    <a:pt x="1261" y="1024"/>
                    <a:pt x="1319" y="966"/>
                    <a:pt x="1316" y="896"/>
                  </a:cubicBezTo>
                  <a:cubicBezTo>
                    <a:pt x="1313" y="832"/>
                    <a:pt x="1307" y="767"/>
                    <a:pt x="1302" y="703"/>
                  </a:cubicBezTo>
                  <a:cubicBezTo>
                    <a:pt x="1294" y="610"/>
                    <a:pt x="1287" y="517"/>
                    <a:pt x="1279" y="424"/>
                  </a:cubicBezTo>
                  <a:cubicBezTo>
                    <a:pt x="1273" y="346"/>
                    <a:pt x="1267" y="268"/>
                    <a:pt x="1259" y="190"/>
                  </a:cubicBezTo>
                  <a:cubicBezTo>
                    <a:pt x="1253" y="134"/>
                    <a:pt x="1212" y="94"/>
                    <a:pt x="1157" y="88"/>
                  </a:cubicBezTo>
                  <a:cubicBezTo>
                    <a:pt x="1125" y="85"/>
                    <a:pt x="1093" y="85"/>
                    <a:pt x="1061" y="85"/>
                  </a:cubicBezTo>
                  <a:cubicBezTo>
                    <a:pt x="905" y="85"/>
                    <a:pt x="749" y="85"/>
                    <a:pt x="593" y="85"/>
                  </a:cubicBezTo>
                  <a:cubicBezTo>
                    <a:pt x="515" y="86"/>
                    <a:pt x="468" y="133"/>
                    <a:pt x="463" y="209"/>
                  </a:cubicBezTo>
                  <a:cubicBezTo>
                    <a:pt x="459" y="264"/>
                    <a:pt x="454" y="318"/>
                    <a:pt x="450" y="372"/>
                  </a:cubicBezTo>
                  <a:cubicBezTo>
                    <a:pt x="442" y="467"/>
                    <a:pt x="435" y="561"/>
                    <a:pt x="427" y="655"/>
                  </a:cubicBezTo>
                  <a:cubicBezTo>
                    <a:pt x="421" y="729"/>
                    <a:pt x="417" y="803"/>
                    <a:pt x="409" y="876"/>
                  </a:cubicBezTo>
                  <a:cubicBezTo>
                    <a:pt x="400" y="959"/>
                    <a:pt x="455" y="1024"/>
                    <a:pt x="539" y="1024"/>
                  </a:cubicBezTo>
                  <a:cubicBezTo>
                    <a:pt x="647" y="1025"/>
                    <a:pt x="754" y="1024"/>
                    <a:pt x="861" y="1024"/>
                  </a:cubicBezTo>
                  <a:close/>
                  <a:moveTo>
                    <a:pt x="861" y="1365"/>
                  </a:moveTo>
                  <a:cubicBezTo>
                    <a:pt x="1003" y="1365"/>
                    <a:pt x="1145" y="1365"/>
                    <a:pt x="1287" y="1365"/>
                  </a:cubicBezTo>
                  <a:cubicBezTo>
                    <a:pt x="1319" y="1365"/>
                    <a:pt x="1331" y="1353"/>
                    <a:pt x="1331" y="1322"/>
                  </a:cubicBezTo>
                  <a:cubicBezTo>
                    <a:pt x="1331" y="1294"/>
                    <a:pt x="1318" y="1280"/>
                    <a:pt x="1287" y="1280"/>
                  </a:cubicBezTo>
                  <a:cubicBezTo>
                    <a:pt x="1004" y="1280"/>
                    <a:pt x="720" y="1280"/>
                    <a:pt x="436" y="1280"/>
                  </a:cubicBezTo>
                  <a:cubicBezTo>
                    <a:pt x="405" y="1280"/>
                    <a:pt x="394" y="1292"/>
                    <a:pt x="394" y="1323"/>
                  </a:cubicBezTo>
                  <a:cubicBezTo>
                    <a:pt x="394" y="1355"/>
                    <a:pt x="404" y="1365"/>
                    <a:pt x="437" y="1365"/>
                  </a:cubicBezTo>
                  <a:cubicBezTo>
                    <a:pt x="579" y="1365"/>
                    <a:pt x="720" y="1365"/>
                    <a:pt x="861" y="1365"/>
                  </a:cubicBezTo>
                  <a:close/>
                  <a:moveTo>
                    <a:pt x="820" y="1194"/>
                  </a:moveTo>
                  <a:cubicBezTo>
                    <a:pt x="848" y="1194"/>
                    <a:pt x="875" y="1194"/>
                    <a:pt x="902" y="1194"/>
                  </a:cubicBezTo>
                  <a:cubicBezTo>
                    <a:pt x="902" y="1166"/>
                    <a:pt x="902" y="1138"/>
                    <a:pt x="902" y="1111"/>
                  </a:cubicBezTo>
                  <a:cubicBezTo>
                    <a:pt x="874" y="1111"/>
                    <a:pt x="847" y="1111"/>
                    <a:pt x="820" y="1111"/>
                  </a:cubicBezTo>
                  <a:cubicBezTo>
                    <a:pt x="820" y="1139"/>
                    <a:pt x="820" y="1166"/>
                    <a:pt x="820" y="1194"/>
                  </a:cubicBezTo>
                  <a:close/>
                  <a:moveTo>
                    <a:pt x="1204" y="1879"/>
                  </a:moveTo>
                  <a:cubicBezTo>
                    <a:pt x="1173" y="1879"/>
                    <a:pt x="1160" y="1891"/>
                    <a:pt x="1160" y="1920"/>
                  </a:cubicBezTo>
                  <a:cubicBezTo>
                    <a:pt x="1160" y="1948"/>
                    <a:pt x="1174" y="1963"/>
                    <a:pt x="1203" y="1963"/>
                  </a:cubicBezTo>
                  <a:cubicBezTo>
                    <a:pt x="1231" y="1964"/>
                    <a:pt x="1246" y="1949"/>
                    <a:pt x="1246" y="1921"/>
                  </a:cubicBezTo>
                  <a:cubicBezTo>
                    <a:pt x="1246" y="1892"/>
                    <a:pt x="1233" y="1879"/>
                    <a:pt x="1204" y="1879"/>
                  </a:cubicBezTo>
                  <a:close/>
                  <a:moveTo>
                    <a:pt x="478" y="1921"/>
                  </a:moveTo>
                  <a:cubicBezTo>
                    <a:pt x="479" y="1950"/>
                    <a:pt x="493" y="1964"/>
                    <a:pt x="521" y="1964"/>
                  </a:cubicBezTo>
                  <a:cubicBezTo>
                    <a:pt x="550" y="1963"/>
                    <a:pt x="563" y="1949"/>
                    <a:pt x="563" y="1920"/>
                  </a:cubicBezTo>
                  <a:cubicBezTo>
                    <a:pt x="563" y="1891"/>
                    <a:pt x="550" y="1879"/>
                    <a:pt x="520" y="1879"/>
                  </a:cubicBezTo>
                  <a:cubicBezTo>
                    <a:pt x="490" y="1879"/>
                    <a:pt x="478" y="1891"/>
                    <a:pt x="478" y="1921"/>
                  </a:cubicBezTo>
                  <a:close/>
                  <a:moveTo>
                    <a:pt x="862" y="1879"/>
                  </a:moveTo>
                  <a:cubicBezTo>
                    <a:pt x="832" y="1879"/>
                    <a:pt x="819" y="1891"/>
                    <a:pt x="819" y="1920"/>
                  </a:cubicBezTo>
                  <a:cubicBezTo>
                    <a:pt x="819" y="1949"/>
                    <a:pt x="833" y="1963"/>
                    <a:pt x="861" y="1964"/>
                  </a:cubicBezTo>
                  <a:cubicBezTo>
                    <a:pt x="890" y="1964"/>
                    <a:pt x="904" y="1950"/>
                    <a:pt x="904" y="1921"/>
                  </a:cubicBezTo>
                  <a:cubicBezTo>
                    <a:pt x="904" y="1891"/>
                    <a:pt x="893" y="1879"/>
                    <a:pt x="862" y="1879"/>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a:lnSpc>
                  <a:spcPct val="105000"/>
                </a:lnSpc>
              </a:pPr>
              <a:endParaRPr lang="en-US"/>
            </a:p>
          </p:txBody>
        </p:sp>
      </p:grpSp>
      <p:sp>
        <p:nvSpPr>
          <p:cNvPr id="21" name="Round Same Side Corner Rectangle 20">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Tree>
    <p:extLst>
      <p:ext uri="{BB962C8B-B14F-4D97-AF65-F5344CB8AC3E}">
        <p14:creationId xmlns:p14="http://schemas.microsoft.com/office/powerpoint/2010/main" val="428459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The Person</a:t>
            </a:r>
          </a:p>
        </p:txBody>
      </p:sp>
      <p:sp>
        <p:nvSpPr>
          <p:cNvPr id="8" name="Text Placeholder 7"/>
          <p:cNvSpPr>
            <a:spLocks noGrp="1"/>
          </p:cNvSpPr>
          <p:nvPr>
            <p:ph type="body" sz="quarter" idx="10"/>
          </p:nvPr>
        </p:nvSpPr>
        <p:spPr/>
        <p:txBody>
          <a:bodyPr/>
          <a:lstStyle/>
          <a:p>
            <a:r>
              <a:rPr lang="en-US" dirty="0"/>
              <a:t>(Cont’d)</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182880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2737457323"/>
              </p:ext>
            </p:extLst>
          </p:nvPr>
        </p:nvGraphicFramePr>
        <p:xfrm>
          <a:off x="2606576" y="1903723"/>
          <a:ext cx="8778240" cy="3520440"/>
        </p:xfrm>
        <a:graphic>
          <a:graphicData uri="http://schemas.openxmlformats.org/drawingml/2006/table">
            <a:tbl>
              <a:tblPr firstRow="1" bandRow="1">
                <a:tableStyleId>{2D5ABB26-0587-4C30-8999-92F81FD0307C}</a:tableStyleId>
              </a:tblPr>
              <a:tblGrid>
                <a:gridCol w="246888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endParaRPr lang="en-US" sz="1200" kern="1200" dirty="0">
                        <a:solidFill>
                          <a:schemeClr val="tx1"/>
                        </a:solidFill>
                        <a:latin typeface="Selawik" panose="020B0502040204020203" pitchFamily="34" charset="0"/>
                        <a:ea typeface="Source Sans Pro Light" panose="020B0403030403020204" pitchFamily="34" charset="0"/>
                        <a:cs typeface="Verdana"/>
                      </a:endParaRPr>
                    </a:p>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endParaRPr lang="en-US" sz="1200" kern="1200" dirty="0">
                        <a:solidFill>
                          <a:schemeClr val="tx1"/>
                        </a:solidFill>
                        <a:latin typeface="Selawik" panose="020B0502040204020203" pitchFamily="34" charset="0"/>
                        <a:ea typeface="Source Sans Pro Light" panose="020B0403030403020204" pitchFamily="34" charset="0"/>
                        <a:cs typeface="Verdana"/>
                      </a:endParaRPr>
                    </a:p>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endParaRPr lang="en-US" sz="1200" kern="1200" dirty="0">
                        <a:solidFill>
                          <a:schemeClr val="tx1"/>
                        </a:solidFill>
                        <a:latin typeface="Selawik" panose="020B0502040204020203" pitchFamily="34" charset="0"/>
                        <a:ea typeface="Source Sans Pro Light" panose="020B0403030403020204" pitchFamily="34" charset="0"/>
                        <a:cs typeface="Verdana"/>
                      </a:endParaRPr>
                    </a:p>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endParaRPr lang="en-US" sz="1200" kern="1200" dirty="0">
                        <a:solidFill>
                          <a:schemeClr val="tx1"/>
                        </a:solidFill>
                        <a:latin typeface="Selawik" panose="020B0502040204020203" pitchFamily="34" charset="0"/>
                        <a:ea typeface="Source Sans Pro Light" panose="020B0403030403020204" pitchFamily="34" charset="0"/>
                        <a:cs typeface="Verdana"/>
                      </a:endParaRPr>
                    </a:p>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endParaRPr lang="en-US" sz="1200" kern="1200" dirty="0">
                        <a:solidFill>
                          <a:schemeClr val="tx1"/>
                        </a:solidFill>
                        <a:latin typeface="Selawik" panose="020B0502040204020203" pitchFamily="34" charset="0"/>
                        <a:ea typeface="Source Sans Pro Light" panose="020B0403030403020204" pitchFamily="34" charset="0"/>
                        <a:cs typeface="Verdana"/>
                      </a:endParaRPr>
                    </a:p>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endParaRPr lang="en-US" sz="1200" kern="1200" dirty="0">
                        <a:solidFill>
                          <a:schemeClr val="tx1"/>
                        </a:solidFill>
                        <a:latin typeface="Selawik" panose="020B0502040204020203" pitchFamily="34" charset="0"/>
                        <a:ea typeface="Source Sans Pro Light" panose="020B0403030403020204" pitchFamily="34" charset="0"/>
                        <a:cs typeface="Verdana"/>
                      </a:endParaRPr>
                    </a:p>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kern="1200" dirty="0">
                          <a:solidFill>
                            <a:schemeClr val="tx1"/>
                          </a:solidFill>
                          <a:latin typeface="Selawik" panose="020B0502040204020203" pitchFamily="34" charset="0"/>
                          <a:ea typeface="Source Sans Pro Light" panose="020B0403030403020204" pitchFamily="34" charset="0"/>
                          <a:cs typeface="Verdana"/>
                        </a:rPr>
                        <a:t>Minimum Knowledge, Skills and Abilities</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kern="1200" dirty="0">
                          <a:solidFill>
                            <a:schemeClr val="tx1"/>
                          </a:solidFill>
                          <a:effectLst/>
                          <a:latin typeface="Selawik Light" panose="020B0502040204020203" pitchFamily="34" charset="0"/>
                          <a:ea typeface="+mn-ea"/>
                          <a:cs typeface="+mn-cs"/>
                        </a:rPr>
                        <a:t>This position demands strong leadership, communication, and critical thinking skills. The Vice President is expected to inspire and guide their team, foster a positive work environment, and uphold the organization's values through integrity and resilience. They are also responsible for creating multi-year IT strategies aligned with Aspirus' strategic goals, enhancing operational processes, and driving innovation. </a:t>
                      </a:r>
                      <a:endParaRPr lang="en-US" sz="1200" u="sng" kern="1200" dirty="0">
                        <a:solidFill>
                          <a:schemeClr val="tx1"/>
                        </a:solidFill>
                        <a:effectLst/>
                        <a:latin typeface="Selawik Light" panose="020B0502040204020203" pitchFamily="34" charset="0"/>
                        <a:ea typeface="+mn-ea"/>
                        <a:cs typeface="+mn-cs"/>
                      </a:endParaRPr>
                    </a:p>
                    <a:p>
                      <a:endParaRPr lang="en-US" sz="1200" u="sng" kern="1200" dirty="0">
                        <a:solidFill>
                          <a:schemeClr val="tx1"/>
                        </a:solidFill>
                        <a:effectLst/>
                        <a:latin typeface="Selawik Light" panose="020B0502040204020203" pitchFamily="34" charset="0"/>
                        <a:ea typeface="+mn-ea"/>
                        <a:cs typeface="+mn-cs"/>
                      </a:endParaRPr>
                    </a:p>
                    <a:p>
                      <a:r>
                        <a:rPr lang="en-US" sz="1200" u="sng" kern="1200" dirty="0">
                          <a:solidFill>
                            <a:schemeClr val="tx1"/>
                          </a:solidFill>
                          <a:effectLst/>
                          <a:latin typeface="Selawik Light" panose="020B0502040204020203" pitchFamily="34" charset="0"/>
                          <a:ea typeface="+mn-ea"/>
                          <a:cs typeface="+mn-cs"/>
                        </a:rPr>
                        <a:t>Education</a:t>
                      </a:r>
                      <a:endParaRPr lang="en-US" sz="1200" kern="1200" dirty="0">
                        <a:solidFill>
                          <a:schemeClr val="tx1"/>
                        </a:solidFill>
                        <a:effectLst/>
                        <a:latin typeface="Selawik Light" panose="020B0502040204020203" pitchFamily="34" charset="0"/>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Bachelor’s Degree in Computer Science or Information Systems required.  Master’s Degree in Computer Science, Business or Healthcare Administration preferred.</a:t>
                      </a:r>
                    </a:p>
                    <a:p>
                      <a:r>
                        <a:rPr lang="en-US" sz="1200" u="none" strike="noStrike" kern="1200" dirty="0">
                          <a:solidFill>
                            <a:schemeClr val="tx1"/>
                          </a:solidFill>
                          <a:effectLst/>
                          <a:latin typeface="Selawik Light" panose="020B0502040204020203" pitchFamily="34" charset="0"/>
                          <a:ea typeface="+mn-ea"/>
                          <a:cs typeface="+mn-cs"/>
                        </a:rPr>
                        <a:t> </a:t>
                      </a:r>
                      <a:endParaRPr lang="en-US" sz="1200" kern="1200" dirty="0">
                        <a:solidFill>
                          <a:schemeClr val="tx1"/>
                        </a:solidFill>
                        <a:effectLst/>
                        <a:latin typeface="Selawik Light" panose="020B0502040204020203" pitchFamily="34" charset="0"/>
                        <a:ea typeface="+mn-ea"/>
                        <a:cs typeface="+mn-cs"/>
                      </a:endParaRPr>
                    </a:p>
                    <a:p>
                      <a:r>
                        <a:rPr lang="en-US" sz="1200" u="sng" kern="1200" dirty="0">
                          <a:solidFill>
                            <a:schemeClr val="tx1"/>
                          </a:solidFill>
                          <a:effectLst/>
                          <a:latin typeface="Selawik Light" panose="020B0502040204020203" pitchFamily="34" charset="0"/>
                          <a:ea typeface="+mn-ea"/>
                          <a:cs typeface="+mn-cs"/>
                        </a:rPr>
                        <a:t>Experience</a:t>
                      </a:r>
                      <a:endParaRPr lang="en-US" sz="1200" kern="1200" dirty="0">
                        <a:solidFill>
                          <a:schemeClr val="tx1"/>
                        </a:solidFill>
                        <a:effectLst/>
                        <a:latin typeface="Selawik Light" panose="020B0502040204020203" pitchFamily="34" charset="0"/>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Minimum of ten years of Information Technology Leadership.</a:t>
                      </a:r>
                    </a:p>
                    <a:p>
                      <a:r>
                        <a:rPr lang="en-US" sz="1200" kern="1200" dirty="0">
                          <a:solidFill>
                            <a:schemeClr val="tx1"/>
                          </a:solidFill>
                          <a:effectLst/>
                          <a:latin typeface="Selawik Light" panose="020B0502040204020203" pitchFamily="34" charset="0"/>
                          <a:ea typeface="+mn-ea"/>
                          <a:cs typeface="+mn-cs"/>
                        </a:rPr>
                        <a:t> </a:t>
                      </a:r>
                    </a:p>
                    <a:p>
                      <a:r>
                        <a:rPr lang="en-US" sz="1200" u="sng" kern="1200" dirty="0">
                          <a:solidFill>
                            <a:schemeClr val="tx1"/>
                          </a:solidFill>
                          <a:effectLst/>
                          <a:latin typeface="Selawik Light" panose="020B0502040204020203" pitchFamily="34" charset="0"/>
                          <a:ea typeface="+mn-ea"/>
                          <a:cs typeface="+mn-cs"/>
                        </a:rPr>
                        <a:t>Other</a:t>
                      </a:r>
                      <a:endParaRPr lang="en-US" sz="1200" kern="1200" dirty="0">
                        <a:solidFill>
                          <a:schemeClr val="tx1"/>
                        </a:solidFill>
                        <a:effectLst/>
                        <a:latin typeface="Selawik Light" panose="020B0502040204020203" pitchFamily="34" charset="0"/>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Possesses analytical skills necessary to develop and implement appropriate changes to programs and to oversee and direct work of assigned subordinates.</a:t>
                      </a:r>
                    </a:p>
                    <a:p>
                      <a:pPr marL="171450" lvl="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Must possess excellent communication and organizational skills to work effectively with a team environment. Thorough knowledge of operational processes and process improvement beneficial.</a:t>
                      </a:r>
                    </a:p>
                  </a:txBody>
                  <a:tcPr marL="0" marR="73025"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4" name="Group 3"/>
          <p:cNvGrpSpPr/>
          <p:nvPr/>
        </p:nvGrpSpPr>
        <p:grpSpPr>
          <a:xfrm>
            <a:off x="2210422" y="4007918"/>
            <a:ext cx="501202" cy="501202"/>
            <a:chOff x="2210422" y="4007918"/>
            <a:chExt cx="501202" cy="501202"/>
          </a:xfrm>
        </p:grpSpPr>
        <p:sp>
          <p:nvSpPr>
            <p:cNvPr id="21" name="Oval 20"/>
            <p:cNvSpPr/>
            <p:nvPr/>
          </p:nvSpPr>
          <p:spPr>
            <a:xfrm>
              <a:off x="2210422" y="4007918"/>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grpSp>
          <p:nvGrpSpPr>
            <p:cNvPr id="22" name="Group 4">
              <a:extLst>
                <a:ext uri="{FF2B5EF4-FFF2-40B4-BE49-F238E27FC236}">
                  <a16:creationId xmlns:a16="http://schemas.microsoft.com/office/drawing/2014/main" id="{157A004B-38D4-419F-AB07-7DA4C34F9433}"/>
                </a:ext>
              </a:extLst>
            </p:cNvPr>
            <p:cNvGrpSpPr>
              <a:grpSpLocks noChangeAspect="1"/>
            </p:cNvGrpSpPr>
            <p:nvPr/>
          </p:nvGrpSpPr>
          <p:grpSpPr bwMode="auto">
            <a:xfrm>
              <a:off x="2315471" y="4077072"/>
              <a:ext cx="291105" cy="310512"/>
              <a:chOff x="5811" y="1548"/>
              <a:chExt cx="270" cy="288"/>
            </a:xfrm>
            <a:noFill/>
          </p:grpSpPr>
          <p:sp>
            <p:nvSpPr>
              <p:cNvPr id="24" name="Freeform 5">
                <a:extLst>
                  <a:ext uri="{FF2B5EF4-FFF2-40B4-BE49-F238E27FC236}">
                    <a16:creationId xmlns:a16="http://schemas.microsoft.com/office/drawing/2014/main" id="{E8672855-1ABF-41FF-8720-92339C508F89}"/>
                  </a:ext>
                </a:extLst>
              </p:cNvPr>
              <p:cNvSpPr>
                <a:spLocks/>
              </p:cNvSpPr>
              <p:nvPr/>
            </p:nvSpPr>
            <p:spPr bwMode="auto">
              <a:xfrm>
                <a:off x="5811" y="1737"/>
                <a:ext cx="270" cy="99"/>
              </a:xfrm>
              <a:custGeom>
                <a:avLst/>
                <a:gdLst>
                  <a:gd name="T0" fmla="*/ 0 w 1920"/>
                  <a:gd name="T1" fmla="*/ 702 h 702"/>
                  <a:gd name="T2" fmla="*/ 1 w 1920"/>
                  <a:gd name="T3" fmla="*/ 568 h 702"/>
                  <a:gd name="T4" fmla="*/ 39 w 1920"/>
                  <a:gd name="T5" fmla="*/ 310 h 702"/>
                  <a:gd name="T6" fmla="*/ 148 w 1920"/>
                  <a:gd name="T7" fmla="*/ 174 h 702"/>
                  <a:gd name="T8" fmla="*/ 298 w 1920"/>
                  <a:gd name="T9" fmla="*/ 105 h 702"/>
                  <a:gd name="T10" fmla="*/ 638 w 1920"/>
                  <a:gd name="T11" fmla="*/ 0 h 702"/>
                  <a:gd name="T12" fmla="*/ 635 w 1920"/>
                  <a:gd name="T13" fmla="*/ 50 h 702"/>
                  <a:gd name="T14" fmla="*/ 672 w 1920"/>
                  <a:gd name="T15" fmla="*/ 238 h 702"/>
                  <a:gd name="T16" fmla="*/ 939 w 1920"/>
                  <a:gd name="T17" fmla="*/ 561 h 702"/>
                  <a:gd name="T18" fmla="*/ 981 w 1920"/>
                  <a:gd name="T19" fmla="*/ 560 h 702"/>
                  <a:gd name="T20" fmla="*/ 1267 w 1920"/>
                  <a:gd name="T21" fmla="*/ 193 h 702"/>
                  <a:gd name="T22" fmla="*/ 1283 w 1920"/>
                  <a:gd name="T23" fmla="*/ 16 h 702"/>
                  <a:gd name="T24" fmla="*/ 1281 w 1920"/>
                  <a:gd name="T25" fmla="*/ 0 h 702"/>
                  <a:gd name="T26" fmla="*/ 1315 w 1920"/>
                  <a:gd name="T27" fmla="*/ 10 h 702"/>
                  <a:gd name="T28" fmla="*/ 1627 w 1920"/>
                  <a:gd name="T29" fmla="*/ 106 h 702"/>
                  <a:gd name="T30" fmla="*/ 1827 w 1920"/>
                  <a:gd name="T31" fmla="*/ 216 h 702"/>
                  <a:gd name="T32" fmla="*/ 1857 w 1920"/>
                  <a:gd name="T33" fmla="*/ 256 h 702"/>
                  <a:gd name="T34" fmla="*/ 1915 w 1920"/>
                  <a:gd name="T35" fmla="*/ 502 h 702"/>
                  <a:gd name="T36" fmla="*/ 1920 w 1920"/>
                  <a:gd name="T37" fmla="*/ 702 h 702"/>
                  <a:gd name="T38" fmla="*/ 0 w 1920"/>
                  <a:gd name="T39"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0" h="702">
                    <a:moveTo>
                      <a:pt x="0" y="702"/>
                    </a:moveTo>
                    <a:cubicBezTo>
                      <a:pt x="0" y="657"/>
                      <a:pt x="0" y="613"/>
                      <a:pt x="1" y="568"/>
                    </a:cubicBezTo>
                    <a:cubicBezTo>
                      <a:pt x="3" y="481"/>
                      <a:pt x="12" y="395"/>
                      <a:pt x="39" y="310"/>
                    </a:cubicBezTo>
                    <a:cubicBezTo>
                      <a:pt x="59" y="250"/>
                      <a:pt x="93" y="203"/>
                      <a:pt x="148" y="174"/>
                    </a:cubicBezTo>
                    <a:cubicBezTo>
                      <a:pt x="197" y="149"/>
                      <a:pt x="246" y="122"/>
                      <a:pt x="298" y="105"/>
                    </a:cubicBezTo>
                    <a:cubicBezTo>
                      <a:pt x="410" y="67"/>
                      <a:pt x="523" y="35"/>
                      <a:pt x="638" y="0"/>
                    </a:cubicBezTo>
                    <a:cubicBezTo>
                      <a:pt x="637" y="18"/>
                      <a:pt x="636" y="34"/>
                      <a:pt x="635" y="50"/>
                    </a:cubicBezTo>
                    <a:cubicBezTo>
                      <a:pt x="630" y="116"/>
                      <a:pt x="642" y="178"/>
                      <a:pt x="672" y="238"/>
                    </a:cubicBezTo>
                    <a:cubicBezTo>
                      <a:pt x="736" y="366"/>
                      <a:pt x="820" y="477"/>
                      <a:pt x="939" y="561"/>
                    </a:cubicBezTo>
                    <a:cubicBezTo>
                      <a:pt x="955" y="572"/>
                      <a:pt x="966" y="571"/>
                      <a:pt x="981" y="560"/>
                    </a:cubicBezTo>
                    <a:cubicBezTo>
                      <a:pt x="1114" y="467"/>
                      <a:pt x="1205" y="341"/>
                      <a:pt x="1267" y="193"/>
                    </a:cubicBezTo>
                    <a:cubicBezTo>
                      <a:pt x="1291" y="137"/>
                      <a:pt x="1288" y="76"/>
                      <a:pt x="1283" y="16"/>
                    </a:cubicBezTo>
                    <a:cubicBezTo>
                      <a:pt x="1282" y="11"/>
                      <a:pt x="1282" y="7"/>
                      <a:pt x="1281" y="0"/>
                    </a:cubicBezTo>
                    <a:cubicBezTo>
                      <a:pt x="1294" y="4"/>
                      <a:pt x="1304" y="7"/>
                      <a:pt x="1315" y="10"/>
                    </a:cubicBezTo>
                    <a:cubicBezTo>
                      <a:pt x="1419" y="42"/>
                      <a:pt x="1524" y="73"/>
                      <a:pt x="1627" y="106"/>
                    </a:cubicBezTo>
                    <a:cubicBezTo>
                      <a:pt x="1701" y="130"/>
                      <a:pt x="1770" y="163"/>
                      <a:pt x="1827" y="216"/>
                    </a:cubicBezTo>
                    <a:cubicBezTo>
                      <a:pt x="1839" y="227"/>
                      <a:pt x="1849" y="241"/>
                      <a:pt x="1857" y="256"/>
                    </a:cubicBezTo>
                    <a:cubicBezTo>
                      <a:pt x="1896" y="333"/>
                      <a:pt x="1911" y="417"/>
                      <a:pt x="1915" y="502"/>
                    </a:cubicBezTo>
                    <a:cubicBezTo>
                      <a:pt x="1919" y="569"/>
                      <a:pt x="1919" y="635"/>
                      <a:pt x="1920" y="702"/>
                    </a:cubicBezTo>
                    <a:cubicBezTo>
                      <a:pt x="1280" y="702"/>
                      <a:pt x="640" y="702"/>
                      <a:pt x="0" y="702"/>
                    </a:cubicBez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sp>
            <p:nvSpPr>
              <p:cNvPr id="26" name="Freeform 6">
                <a:extLst>
                  <a:ext uri="{FF2B5EF4-FFF2-40B4-BE49-F238E27FC236}">
                    <a16:creationId xmlns:a16="http://schemas.microsoft.com/office/drawing/2014/main" id="{91A67C04-B750-4F20-ACB2-584D1ED033FC}"/>
                  </a:ext>
                </a:extLst>
              </p:cNvPr>
              <p:cNvSpPr>
                <a:spLocks noEditPoints="1"/>
              </p:cNvSpPr>
              <p:nvPr/>
            </p:nvSpPr>
            <p:spPr bwMode="auto">
              <a:xfrm>
                <a:off x="5873" y="1548"/>
                <a:ext cx="145" cy="182"/>
              </a:xfrm>
              <a:custGeom>
                <a:avLst/>
                <a:gdLst>
                  <a:gd name="T0" fmla="*/ 564 w 1033"/>
                  <a:gd name="T1" fmla="*/ 0 h 1296"/>
                  <a:gd name="T2" fmla="*/ 658 w 1033"/>
                  <a:gd name="T3" fmla="*/ 17 h 1296"/>
                  <a:gd name="T4" fmla="*/ 927 w 1033"/>
                  <a:gd name="T5" fmla="*/ 197 h 1296"/>
                  <a:gd name="T6" fmla="*/ 983 w 1033"/>
                  <a:gd name="T7" fmla="*/ 406 h 1296"/>
                  <a:gd name="T8" fmla="*/ 969 w 1033"/>
                  <a:gd name="T9" fmla="*/ 603 h 1296"/>
                  <a:gd name="T10" fmla="*/ 968 w 1033"/>
                  <a:gd name="T11" fmla="*/ 615 h 1296"/>
                  <a:gd name="T12" fmla="*/ 1031 w 1033"/>
                  <a:gd name="T13" fmla="*/ 691 h 1296"/>
                  <a:gd name="T14" fmla="*/ 963 w 1033"/>
                  <a:gd name="T15" fmla="*/ 877 h 1296"/>
                  <a:gd name="T16" fmla="*/ 947 w 1033"/>
                  <a:gd name="T17" fmla="*/ 900 h 1296"/>
                  <a:gd name="T18" fmla="*/ 809 w 1033"/>
                  <a:gd name="T19" fmla="*/ 1130 h 1296"/>
                  <a:gd name="T20" fmla="*/ 593 w 1033"/>
                  <a:gd name="T21" fmla="*/ 1271 h 1296"/>
                  <a:gd name="T22" fmla="*/ 284 w 1033"/>
                  <a:gd name="T23" fmla="*/ 1185 h 1296"/>
                  <a:gd name="T24" fmla="*/ 117 w 1033"/>
                  <a:gd name="T25" fmla="*/ 953 h 1296"/>
                  <a:gd name="T26" fmla="*/ 59 w 1033"/>
                  <a:gd name="T27" fmla="*/ 854 h 1296"/>
                  <a:gd name="T28" fmla="*/ 12 w 1033"/>
                  <a:gd name="T29" fmla="*/ 670 h 1296"/>
                  <a:gd name="T30" fmla="*/ 71 w 1033"/>
                  <a:gd name="T31" fmla="*/ 616 h 1296"/>
                  <a:gd name="T32" fmla="*/ 59 w 1033"/>
                  <a:gd name="T33" fmla="*/ 498 h 1296"/>
                  <a:gd name="T34" fmla="*/ 80 w 1033"/>
                  <a:gd name="T35" fmla="*/ 267 h 1296"/>
                  <a:gd name="T36" fmla="*/ 280 w 1033"/>
                  <a:gd name="T37" fmla="*/ 52 h 1296"/>
                  <a:gd name="T38" fmla="*/ 459 w 1033"/>
                  <a:gd name="T39" fmla="*/ 4 h 1296"/>
                  <a:gd name="T40" fmla="*/ 476 w 1033"/>
                  <a:gd name="T41" fmla="*/ 0 h 1296"/>
                  <a:gd name="T42" fmla="*/ 564 w 1033"/>
                  <a:gd name="T43" fmla="*/ 0 h 1296"/>
                  <a:gd name="T44" fmla="*/ 164 w 1033"/>
                  <a:gd name="T45" fmla="*/ 716 h 1296"/>
                  <a:gd name="T46" fmla="*/ 161 w 1033"/>
                  <a:gd name="T47" fmla="*/ 717 h 1296"/>
                  <a:gd name="T48" fmla="*/ 147 w 1033"/>
                  <a:gd name="T49" fmla="*/ 688 h 1296"/>
                  <a:gd name="T50" fmla="*/ 129 w 1033"/>
                  <a:gd name="T51" fmla="*/ 660 h 1296"/>
                  <a:gd name="T52" fmla="*/ 82 w 1033"/>
                  <a:gd name="T53" fmla="*/ 662 h 1296"/>
                  <a:gd name="T54" fmla="*/ 72 w 1033"/>
                  <a:gd name="T55" fmla="*/ 685 h 1296"/>
                  <a:gd name="T56" fmla="*/ 123 w 1033"/>
                  <a:gd name="T57" fmla="*/ 834 h 1296"/>
                  <a:gd name="T58" fmla="*/ 147 w 1033"/>
                  <a:gd name="T59" fmla="*/ 867 h 1296"/>
                  <a:gd name="T60" fmla="*/ 267 w 1033"/>
                  <a:gd name="T61" fmla="*/ 1090 h 1296"/>
                  <a:gd name="T62" fmla="*/ 627 w 1033"/>
                  <a:gd name="T63" fmla="*/ 1200 h 1296"/>
                  <a:gd name="T64" fmla="*/ 795 w 1033"/>
                  <a:gd name="T65" fmla="*/ 1057 h 1296"/>
                  <a:gd name="T66" fmla="*/ 893 w 1033"/>
                  <a:gd name="T67" fmla="*/ 867 h 1296"/>
                  <a:gd name="T68" fmla="*/ 911 w 1033"/>
                  <a:gd name="T69" fmla="*/ 839 h 1296"/>
                  <a:gd name="T70" fmla="*/ 962 w 1033"/>
                  <a:gd name="T71" fmla="*/ 749 h 1296"/>
                  <a:gd name="T72" fmla="*/ 964 w 1033"/>
                  <a:gd name="T73" fmla="*/ 676 h 1296"/>
                  <a:gd name="T74" fmla="*/ 935 w 1033"/>
                  <a:gd name="T75" fmla="*/ 647 h 1296"/>
                  <a:gd name="T76" fmla="*/ 905 w 1033"/>
                  <a:gd name="T77" fmla="*/ 668 h 1296"/>
                  <a:gd name="T78" fmla="*/ 875 w 1033"/>
                  <a:gd name="T79" fmla="*/ 724 h 1296"/>
                  <a:gd name="T80" fmla="*/ 908 w 1033"/>
                  <a:gd name="T81" fmla="*/ 515 h 1296"/>
                  <a:gd name="T82" fmla="*/ 887 w 1033"/>
                  <a:gd name="T83" fmla="*/ 512 h 1296"/>
                  <a:gd name="T84" fmla="*/ 718 w 1033"/>
                  <a:gd name="T85" fmla="*/ 495 h 1296"/>
                  <a:gd name="T86" fmla="*/ 342 w 1033"/>
                  <a:gd name="T87" fmla="*/ 313 h 1296"/>
                  <a:gd name="T88" fmla="*/ 298 w 1033"/>
                  <a:gd name="T89" fmla="*/ 301 h 1296"/>
                  <a:gd name="T90" fmla="*/ 136 w 1033"/>
                  <a:gd name="T91" fmla="*/ 459 h 1296"/>
                  <a:gd name="T92" fmla="*/ 135 w 1033"/>
                  <a:gd name="T93" fmla="*/ 467 h 1296"/>
                  <a:gd name="T94" fmla="*/ 142 w 1033"/>
                  <a:gd name="T95" fmla="*/ 586 h 1296"/>
                  <a:gd name="T96" fmla="*/ 164 w 1033"/>
                  <a:gd name="T97" fmla="*/ 716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3" h="1296">
                    <a:moveTo>
                      <a:pt x="564" y="0"/>
                    </a:moveTo>
                    <a:cubicBezTo>
                      <a:pt x="595" y="5"/>
                      <a:pt x="627" y="9"/>
                      <a:pt x="658" y="17"/>
                    </a:cubicBezTo>
                    <a:cubicBezTo>
                      <a:pt x="769" y="44"/>
                      <a:pt x="863" y="98"/>
                      <a:pt x="927" y="197"/>
                    </a:cubicBezTo>
                    <a:cubicBezTo>
                      <a:pt x="968" y="260"/>
                      <a:pt x="983" y="332"/>
                      <a:pt x="983" y="406"/>
                    </a:cubicBezTo>
                    <a:cubicBezTo>
                      <a:pt x="982" y="472"/>
                      <a:pt x="974" y="537"/>
                      <a:pt x="969" y="603"/>
                    </a:cubicBezTo>
                    <a:cubicBezTo>
                      <a:pt x="969" y="607"/>
                      <a:pt x="969" y="611"/>
                      <a:pt x="968" y="615"/>
                    </a:cubicBezTo>
                    <a:cubicBezTo>
                      <a:pt x="1012" y="624"/>
                      <a:pt x="1029" y="642"/>
                      <a:pt x="1031" y="691"/>
                    </a:cubicBezTo>
                    <a:cubicBezTo>
                      <a:pt x="1033" y="762"/>
                      <a:pt x="1012" y="825"/>
                      <a:pt x="963" y="877"/>
                    </a:cubicBezTo>
                    <a:cubicBezTo>
                      <a:pt x="956" y="883"/>
                      <a:pt x="951" y="891"/>
                      <a:pt x="947" y="900"/>
                    </a:cubicBezTo>
                    <a:cubicBezTo>
                      <a:pt x="910" y="982"/>
                      <a:pt x="868" y="1061"/>
                      <a:pt x="809" y="1130"/>
                    </a:cubicBezTo>
                    <a:cubicBezTo>
                      <a:pt x="751" y="1199"/>
                      <a:pt x="683" y="1253"/>
                      <a:pt x="593" y="1271"/>
                    </a:cubicBezTo>
                    <a:cubicBezTo>
                      <a:pt x="475" y="1296"/>
                      <a:pt x="372" y="1264"/>
                      <a:pt x="284" y="1185"/>
                    </a:cubicBezTo>
                    <a:cubicBezTo>
                      <a:pt x="211" y="1121"/>
                      <a:pt x="161" y="1039"/>
                      <a:pt x="117" y="953"/>
                    </a:cubicBezTo>
                    <a:cubicBezTo>
                      <a:pt x="100" y="918"/>
                      <a:pt x="83" y="885"/>
                      <a:pt x="59" y="854"/>
                    </a:cubicBezTo>
                    <a:cubicBezTo>
                      <a:pt x="17" y="801"/>
                      <a:pt x="0" y="738"/>
                      <a:pt x="12" y="670"/>
                    </a:cubicBezTo>
                    <a:cubicBezTo>
                      <a:pt x="19" y="634"/>
                      <a:pt x="34" y="621"/>
                      <a:pt x="71" y="616"/>
                    </a:cubicBezTo>
                    <a:cubicBezTo>
                      <a:pt x="67" y="577"/>
                      <a:pt x="62" y="537"/>
                      <a:pt x="59" y="498"/>
                    </a:cubicBezTo>
                    <a:cubicBezTo>
                      <a:pt x="53" y="419"/>
                      <a:pt x="55" y="342"/>
                      <a:pt x="80" y="267"/>
                    </a:cubicBezTo>
                    <a:cubicBezTo>
                      <a:pt x="115" y="165"/>
                      <a:pt x="187" y="98"/>
                      <a:pt x="280" y="52"/>
                    </a:cubicBezTo>
                    <a:cubicBezTo>
                      <a:pt x="337" y="24"/>
                      <a:pt x="396" y="9"/>
                      <a:pt x="459" y="4"/>
                    </a:cubicBezTo>
                    <a:cubicBezTo>
                      <a:pt x="465" y="3"/>
                      <a:pt x="470" y="1"/>
                      <a:pt x="476" y="0"/>
                    </a:cubicBezTo>
                    <a:cubicBezTo>
                      <a:pt x="505" y="0"/>
                      <a:pt x="535" y="0"/>
                      <a:pt x="564" y="0"/>
                    </a:cubicBezTo>
                    <a:close/>
                    <a:moveTo>
                      <a:pt x="164" y="716"/>
                    </a:moveTo>
                    <a:cubicBezTo>
                      <a:pt x="163" y="716"/>
                      <a:pt x="162" y="716"/>
                      <a:pt x="161" y="717"/>
                    </a:cubicBezTo>
                    <a:cubicBezTo>
                      <a:pt x="156" y="707"/>
                      <a:pt x="152" y="697"/>
                      <a:pt x="147" y="688"/>
                    </a:cubicBezTo>
                    <a:cubicBezTo>
                      <a:pt x="142" y="678"/>
                      <a:pt x="136" y="668"/>
                      <a:pt x="129" y="660"/>
                    </a:cubicBezTo>
                    <a:cubicBezTo>
                      <a:pt x="113" y="640"/>
                      <a:pt x="96" y="641"/>
                      <a:pt x="82" y="662"/>
                    </a:cubicBezTo>
                    <a:cubicBezTo>
                      <a:pt x="77" y="669"/>
                      <a:pt x="73" y="677"/>
                      <a:pt x="72" y="685"/>
                    </a:cubicBezTo>
                    <a:cubicBezTo>
                      <a:pt x="69" y="742"/>
                      <a:pt x="83" y="792"/>
                      <a:pt x="123" y="834"/>
                    </a:cubicBezTo>
                    <a:cubicBezTo>
                      <a:pt x="132" y="844"/>
                      <a:pt x="141" y="855"/>
                      <a:pt x="147" y="867"/>
                    </a:cubicBezTo>
                    <a:cubicBezTo>
                      <a:pt x="181" y="945"/>
                      <a:pt x="217" y="1021"/>
                      <a:pt x="267" y="1090"/>
                    </a:cubicBezTo>
                    <a:cubicBezTo>
                      <a:pt x="361" y="1218"/>
                      <a:pt x="502" y="1238"/>
                      <a:pt x="627" y="1200"/>
                    </a:cubicBezTo>
                    <a:cubicBezTo>
                      <a:pt x="703" y="1177"/>
                      <a:pt x="756" y="1123"/>
                      <a:pt x="795" y="1057"/>
                    </a:cubicBezTo>
                    <a:cubicBezTo>
                      <a:pt x="831" y="996"/>
                      <a:pt x="860" y="931"/>
                      <a:pt x="893" y="867"/>
                    </a:cubicBezTo>
                    <a:cubicBezTo>
                      <a:pt x="898" y="857"/>
                      <a:pt x="903" y="846"/>
                      <a:pt x="911" y="839"/>
                    </a:cubicBezTo>
                    <a:cubicBezTo>
                      <a:pt x="939" y="815"/>
                      <a:pt x="955" y="784"/>
                      <a:pt x="962" y="749"/>
                    </a:cubicBezTo>
                    <a:cubicBezTo>
                      <a:pt x="967" y="725"/>
                      <a:pt x="967" y="700"/>
                      <a:pt x="964" y="676"/>
                    </a:cubicBezTo>
                    <a:cubicBezTo>
                      <a:pt x="962" y="665"/>
                      <a:pt x="947" y="650"/>
                      <a:pt x="935" y="647"/>
                    </a:cubicBezTo>
                    <a:cubicBezTo>
                      <a:pt x="927" y="645"/>
                      <a:pt x="912" y="658"/>
                      <a:pt x="905" y="668"/>
                    </a:cubicBezTo>
                    <a:cubicBezTo>
                      <a:pt x="892" y="686"/>
                      <a:pt x="884" y="707"/>
                      <a:pt x="875" y="724"/>
                    </a:cubicBezTo>
                    <a:cubicBezTo>
                      <a:pt x="886" y="657"/>
                      <a:pt x="897" y="586"/>
                      <a:pt x="908" y="515"/>
                    </a:cubicBezTo>
                    <a:cubicBezTo>
                      <a:pt x="897" y="513"/>
                      <a:pt x="892" y="513"/>
                      <a:pt x="887" y="512"/>
                    </a:cubicBezTo>
                    <a:cubicBezTo>
                      <a:pt x="830" y="507"/>
                      <a:pt x="774" y="503"/>
                      <a:pt x="718" y="495"/>
                    </a:cubicBezTo>
                    <a:cubicBezTo>
                      <a:pt x="574" y="474"/>
                      <a:pt x="446" y="418"/>
                      <a:pt x="342" y="313"/>
                    </a:cubicBezTo>
                    <a:cubicBezTo>
                      <a:pt x="329" y="299"/>
                      <a:pt x="316" y="296"/>
                      <a:pt x="298" y="301"/>
                    </a:cubicBezTo>
                    <a:cubicBezTo>
                      <a:pt x="216" y="325"/>
                      <a:pt x="170" y="386"/>
                      <a:pt x="136" y="459"/>
                    </a:cubicBezTo>
                    <a:cubicBezTo>
                      <a:pt x="135" y="461"/>
                      <a:pt x="135" y="464"/>
                      <a:pt x="135" y="467"/>
                    </a:cubicBezTo>
                    <a:cubicBezTo>
                      <a:pt x="137" y="507"/>
                      <a:pt x="137" y="547"/>
                      <a:pt x="142" y="586"/>
                    </a:cubicBezTo>
                    <a:cubicBezTo>
                      <a:pt x="147" y="630"/>
                      <a:pt x="157" y="673"/>
                      <a:pt x="164" y="716"/>
                    </a:cubicBez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sp>
            <p:nvSpPr>
              <p:cNvPr id="27" name="Freeform 7">
                <a:extLst>
                  <a:ext uri="{FF2B5EF4-FFF2-40B4-BE49-F238E27FC236}">
                    <a16:creationId xmlns:a16="http://schemas.microsoft.com/office/drawing/2014/main" id="{08EDE3A6-8E5B-4097-9097-166D42F02407}"/>
                  </a:ext>
                </a:extLst>
              </p:cNvPr>
              <p:cNvSpPr>
                <a:spLocks/>
              </p:cNvSpPr>
              <p:nvPr/>
            </p:nvSpPr>
            <p:spPr bwMode="auto">
              <a:xfrm>
                <a:off x="5928" y="1736"/>
                <a:ext cx="36" cy="72"/>
              </a:xfrm>
              <a:custGeom>
                <a:avLst/>
                <a:gdLst>
                  <a:gd name="T0" fmla="*/ 87 w 254"/>
                  <a:gd name="T1" fmla="*/ 175 h 514"/>
                  <a:gd name="T2" fmla="*/ 10 w 254"/>
                  <a:gd name="T3" fmla="*/ 88 h 514"/>
                  <a:gd name="T4" fmla="*/ 11 w 254"/>
                  <a:gd name="T5" fmla="*/ 57 h 514"/>
                  <a:gd name="T6" fmla="*/ 19 w 254"/>
                  <a:gd name="T7" fmla="*/ 47 h 514"/>
                  <a:gd name="T8" fmla="*/ 108 w 254"/>
                  <a:gd name="T9" fmla="*/ 7 h 514"/>
                  <a:gd name="T10" fmla="*/ 164 w 254"/>
                  <a:gd name="T11" fmla="*/ 7 h 514"/>
                  <a:gd name="T12" fmla="*/ 251 w 254"/>
                  <a:gd name="T13" fmla="*/ 66 h 514"/>
                  <a:gd name="T14" fmla="*/ 247 w 254"/>
                  <a:gd name="T15" fmla="*/ 84 h 514"/>
                  <a:gd name="T16" fmla="*/ 178 w 254"/>
                  <a:gd name="T17" fmla="*/ 158 h 514"/>
                  <a:gd name="T18" fmla="*/ 172 w 254"/>
                  <a:gd name="T19" fmla="*/ 184 h 514"/>
                  <a:gd name="T20" fmla="*/ 249 w 254"/>
                  <a:gd name="T21" fmla="*/ 374 h 514"/>
                  <a:gd name="T22" fmla="*/ 245 w 254"/>
                  <a:gd name="T23" fmla="*/ 407 h 514"/>
                  <a:gd name="T24" fmla="*/ 138 w 254"/>
                  <a:gd name="T25" fmla="*/ 511 h 514"/>
                  <a:gd name="T26" fmla="*/ 119 w 254"/>
                  <a:gd name="T27" fmla="*/ 511 h 514"/>
                  <a:gd name="T28" fmla="*/ 9 w 254"/>
                  <a:gd name="T29" fmla="*/ 405 h 514"/>
                  <a:gd name="T30" fmla="*/ 6 w 254"/>
                  <a:gd name="T31" fmla="*/ 376 h 514"/>
                  <a:gd name="T32" fmla="*/ 81 w 254"/>
                  <a:gd name="T33" fmla="*/ 189 h 514"/>
                  <a:gd name="T34" fmla="*/ 87 w 254"/>
                  <a:gd name="T35" fmla="*/ 175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4" h="514">
                    <a:moveTo>
                      <a:pt x="87" y="175"/>
                    </a:moveTo>
                    <a:cubicBezTo>
                      <a:pt x="59" y="144"/>
                      <a:pt x="34" y="116"/>
                      <a:pt x="10" y="88"/>
                    </a:cubicBezTo>
                    <a:cubicBezTo>
                      <a:pt x="1" y="77"/>
                      <a:pt x="0" y="66"/>
                      <a:pt x="11" y="57"/>
                    </a:cubicBezTo>
                    <a:cubicBezTo>
                      <a:pt x="14" y="54"/>
                      <a:pt x="16" y="50"/>
                      <a:pt x="19" y="47"/>
                    </a:cubicBezTo>
                    <a:cubicBezTo>
                      <a:pt x="42" y="20"/>
                      <a:pt x="68" y="0"/>
                      <a:pt x="108" y="7"/>
                    </a:cubicBezTo>
                    <a:cubicBezTo>
                      <a:pt x="126" y="10"/>
                      <a:pt x="145" y="7"/>
                      <a:pt x="164" y="7"/>
                    </a:cubicBezTo>
                    <a:cubicBezTo>
                      <a:pt x="197" y="8"/>
                      <a:pt x="240" y="36"/>
                      <a:pt x="251" y="66"/>
                    </a:cubicBezTo>
                    <a:cubicBezTo>
                      <a:pt x="253" y="71"/>
                      <a:pt x="250" y="79"/>
                      <a:pt x="247" y="84"/>
                    </a:cubicBezTo>
                    <a:cubicBezTo>
                      <a:pt x="224" y="109"/>
                      <a:pt x="202" y="134"/>
                      <a:pt x="178" y="158"/>
                    </a:cubicBezTo>
                    <a:cubicBezTo>
                      <a:pt x="170" y="167"/>
                      <a:pt x="167" y="173"/>
                      <a:pt x="172" y="184"/>
                    </a:cubicBezTo>
                    <a:cubicBezTo>
                      <a:pt x="198" y="247"/>
                      <a:pt x="223" y="311"/>
                      <a:pt x="249" y="374"/>
                    </a:cubicBezTo>
                    <a:cubicBezTo>
                      <a:pt x="254" y="387"/>
                      <a:pt x="253" y="396"/>
                      <a:pt x="245" y="407"/>
                    </a:cubicBezTo>
                    <a:cubicBezTo>
                      <a:pt x="215" y="448"/>
                      <a:pt x="178" y="481"/>
                      <a:pt x="138" y="511"/>
                    </a:cubicBezTo>
                    <a:cubicBezTo>
                      <a:pt x="133" y="514"/>
                      <a:pt x="123" y="514"/>
                      <a:pt x="119" y="511"/>
                    </a:cubicBezTo>
                    <a:cubicBezTo>
                      <a:pt x="77" y="482"/>
                      <a:pt x="38" y="449"/>
                      <a:pt x="9" y="405"/>
                    </a:cubicBezTo>
                    <a:cubicBezTo>
                      <a:pt x="2" y="395"/>
                      <a:pt x="2" y="387"/>
                      <a:pt x="6" y="376"/>
                    </a:cubicBezTo>
                    <a:cubicBezTo>
                      <a:pt x="32" y="314"/>
                      <a:pt x="57" y="251"/>
                      <a:pt x="81" y="189"/>
                    </a:cubicBezTo>
                    <a:cubicBezTo>
                      <a:pt x="84" y="183"/>
                      <a:pt x="86" y="177"/>
                      <a:pt x="87" y="175"/>
                    </a:cubicBez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grpSp>
      </p:grpSp>
      <p:sp>
        <p:nvSpPr>
          <p:cNvPr id="25" name="Round Same Side Corner Rectangle 24">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Tree>
    <p:extLst>
      <p:ext uri="{BB962C8B-B14F-4D97-AF65-F5344CB8AC3E}">
        <p14:creationId xmlns:p14="http://schemas.microsoft.com/office/powerpoint/2010/main" val="462164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The Person</a:t>
            </a:r>
          </a:p>
        </p:txBody>
      </p:sp>
      <p:sp>
        <p:nvSpPr>
          <p:cNvPr id="8" name="Text Placeholder 7"/>
          <p:cNvSpPr>
            <a:spLocks noGrp="1"/>
          </p:cNvSpPr>
          <p:nvPr>
            <p:ph type="body" sz="quarter" idx="10"/>
          </p:nvPr>
        </p:nvSpPr>
        <p:spPr/>
        <p:txBody>
          <a:bodyPr/>
          <a:lstStyle/>
          <a:p>
            <a:r>
              <a:rPr lang="en-US" dirty="0"/>
              <a:t>(Cont’d)</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182880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3" name="object 3"/>
          <p:cNvGraphicFramePr>
            <a:graphicFrameLocks noGrp="1" noChangeAspect="1"/>
          </p:cNvGraphicFramePr>
          <p:nvPr>
            <p:extLst>
              <p:ext uri="{D42A27DB-BD31-4B8C-83A1-F6EECF244321}">
                <p14:modId xmlns:p14="http://schemas.microsoft.com/office/powerpoint/2010/main" val="2003679466"/>
              </p:ext>
            </p:extLst>
          </p:nvPr>
        </p:nvGraphicFramePr>
        <p:xfrm>
          <a:off x="2862376" y="1916832"/>
          <a:ext cx="8778240" cy="3703320"/>
        </p:xfrm>
        <a:graphic>
          <a:graphicData uri="http://schemas.openxmlformats.org/drawingml/2006/table">
            <a:tbl>
              <a:tblPr firstRow="1" bandRow="1">
                <a:tableStyleId>{2D5ABB26-0587-4C30-8999-92F81FD0307C}</a:tableStyleId>
              </a:tblPr>
              <a:tblGrid>
                <a:gridCol w="246888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0">
                <a:tc>
                  <a:txBody>
                    <a:bodyPr/>
                    <a:lstStyle/>
                    <a:p>
                      <a:pPr marL="0" marR="0" lvl="0" indent="0" algn="l" defTabSz="502040" rtl="0" eaLnBrk="1" fontAlgn="auto" latinLnBrk="0" hangingPunct="1">
                        <a:lnSpc>
                          <a:spcPct val="105000"/>
                        </a:lnSpc>
                        <a:spcBef>
                          <a:spcPts val="0"/>
                        </a:spcBef>
                        <a:spcAft>
                          <a:spcPts val="0"/>
                        </a:spcAft>
                        <a:buClr>
                          <a:schemeClr val="accent4"/>
                        </a:buClr>
                        <a:buSzTx/>
                        <a:buFont typeface="Selawik Light" panose="020B0502040204020203" pitchFamily="34" charset="0"/>
                        <a:buNone/>
                        <a:tabLst/>
                        <a:defRPr/>
                      </a:pPr>
                      <a:r>
                        <a:rPr lang="en-US" sz="1200" kern="1200" dirty="0">
                          <a:solidFill>
                            <a:schemeClr val="tx1"/>
                          </a:solidFill>
                          <a:latin typeface="Selawik" panose="020B0502040204020203" pitchFamily="34" charset="0"/>
                          <a:ea typeface="Source Sans Pro Light" panose="020B0403030403020204" pitchFamily="34" charset="0"/>
                          <a:cs typeface="Verdana"/>
                        </a:rPr>
                        <a:t>Executive Expectations</a:t>
                      </a:r>
                    </a:p>
                  </a:txBody>
                  <a:tcPr marL="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en-US" sz="1200" b="0" u="sng" kern="1200" dirty="0">
                          <a:solidFill>
                            <a:schemeClr val="tx1"/>
                          </a:solidFill>
                          <a:effectLst/>
                          <a:latin typeface="Selawik Light" panose="020B0502040204020203" pitchFamily="34" charset="0"/>
                          <a:ea typeface="+mn-ea"/>
                          <a:cs typeface="+mn-cs"/>
                        </a:rPr>
                        <a:t>Communications and Critical Thinking: </a:t>
                      </a:r>
                    </a:p>
                    <a:p>
                      <a:pPr marL="171450" lvl="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Creates work products and presentations involving a high degree of clarity and strategic insight, delivering concise, impactful content. Presentations must be well-structured, visually engaging, and clearly communicate key messages to stakeholders, balancing detailed information with a strategic overview that can guide the organization's direction.</a:t>
                      </a:r>
                    </a:p>
                    <a:p>
                      <a:pPr lvl="0"/>
                      <a:r>
                        <a:rPr lang="en-US" sz="1200" b="0" u="sng" kern="1200" dirty="0">
                          <a:solidFill>
                            <a:schemeClr val="tx1"/>
                          </a:solidFill>
                          <a:effectLst/>
                          <a:latin typeface="Selawik Light" panose="020B0502040204020203" pitchFamily="34" charset="0"/>
                          <a:ea typeface="+mn-ea"/>
                          <a:cs typeface="+mn-cs"/>
                        </a:rPr>
                        <a:t>Leadership: </a:t>
                      </a:r>
                    </a:p>
                    <a:p>
                      <a:pPr marL="171450" lvl="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Inspires and guides the Application Division team, setting a clear vision, providing consistent feedback, and fostering a collaborative environment. Empowers the management team, ensuring they have the resources, direction and support to succeed, while holding them accountable for achieving goals. Leads by example, demonstrating integrity, resilience, and a commitment to continuous improvement.</a:t>
                      </a:r>
                    </a:p>
                    <a:p>
                      <a:pPr lvl="0"/>
                      <a:r>
                        <a:rPr lang="en-US" sz="1200" b="0" u="sng" kern="1200" dirty="0">
                          <a:solidFill>
                            <a:schemeClr val="tx1"/>
                          </a:solidFill>
                          <a:effectLst/>
                          <a:latin typeface="Selawik Light" panose="020B0502040204020203" pitchFamily="34" charset="0"/>
                          <a:ea typeface="+mn-ea"/>
                          <a:cs typeface="+mn-cs"/>
                        </a:rPr>
                        <a:t>Employee Engagement: </a:t>
                      </a:r>
                    </a:p>
                    <a:p>
                      <a:pPr marL="171450" lvl="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Plays a crucial role in employee satisfaction by fostering a positive work environment and promoting the Aspirus culture. Sets the tone by valuing open communication, recognizing achievements, and providing opportunities for growth. Ensure that employees feel heard, supported, and motivated, which in turn enhances overall job satisfaction and retention.</a:t>
                      </a:r>
                    </a:p>
                    <a:p>
                      <a:pPr lvl="0"/>
                      <a:r>
                        <a:rPr lang="en-US" sz="1200" b="0" u="sng" kern="1200" dirty="0">
                          <a:solidFill>
                            <a:schemeClr val="tx1"/>
                          </a:solidFill>
                          <a:effectLst/>
                          <a:latin typeface="Selawik Light" panose="020B0502040204020203" pitchFamily="34" charset="0"/>
                          <a:ea typeface="+mn-ea"/>
                          <a:cs typeface="+mn-cs"/>
                        </a:rPr>
                        <a:t>Leadership Maturity: </a:t>
                      </a:r>
                    </a:p>
                    <a:p>
                      <a:pPr marL="171450" lvl="0" indent="-171450">
                        <a:buFont typeface="Arial" panose="020B0604020202020204" pitchFamily="34" charset="0"/>
                        <a:buChar char="•"/>
                      </a:pPr>
                      <a:r>
                        <a:rPr lang="en-US" sz="1200" kern="1200" dirty="0">
                          <a:solidFill>
                            <a:schemeClr val="tx1"/>
                          </a:solidFill>
                          <a:effectLst/>
                          <a:latin typeface="Selawik Light" panose="020B0502040204020203" pitchFamily="34" charset="0"/>
                          <a:ea typeface="+mn-ea"/>
                          <a:cs typeface="+mn-cs"/>
                        </a:rPr>
                        <a:t>Leads with wisdom, emotional intelligence, and a balanced perspective. Demonstrate self-awareness, ability to manage emotions, and approach situations with empathy and fairness. Makes thoughtful decisions and maintains a long-term vision. Role models Aspirus values.</a:t>
                      </a:r>
                    </a:p>
                  </a:txBody>
                  <a:tcPr marL="0" marR="73025"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ENGAGEMENT TEAM</a:t>
            </a:r>
          </a:p>
        </p:txBody>
      </p:sp>
      <p:grpSp>
        <p:nvGrpSpPr>
          <p:cNvPr id="4" name="Group 3"/>
          <p:cNvGrpSpPr/>
          <p:nvPr/>
        </p:nvGrpSpPr>
        <p:grpSpPr>
          <a:xfrm>
            <a:off x="2210422" y="4007918"/>
            <a:ext cx="501202" cy="501202"/>
            <a:chOff x="2210422" y="4007918"/>
            <a:chExt cx="501202" cy="501202"/>
          </a:xfrm>
        </p:grpSpPr>
        <p:sp>
          <p:nvSpPr>
            <p:cNvPr id="21" name="Oval 20"/>
            <p:cNvSpPr/>
            <p:nvPr/>
          </p:nvSpPr>
          <p:spPr>
            <a:xfrm>
              <a:off x="2210422" y="4007918"/>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grpSp>
          <p:nvGrpSpPr>
            <p:cNvPr id="22" name="Group 4">
              <a:extLst>
                <a:ext uri="{FF2B5EF4-FFF2-40B4-BE49-F238E27FC236}">
                  <a16:creationId xmlns:a16="http://schemas.microsoft.com/office/drawing/2014/main" id="{157A004B-38D4-419F-AB07-7DA4C34F9433}"/>
                </a:ext>
              </a:extLst>
            </p:cNvPr>
            <p:cNvGrpSpPr>
              <a:grpSpLocks noChangeAspect="1"/>
            </p:cNvGrpSpPr>
            <p:nvPr/>
          </p:nvGrpSpPr>
          <p:grpSpPr bwMode="auto">
            <a:xfrm>
              <a:off x="2315471" y="4077072"/>
              <a:ext cx="291105" cy="310512"/>
              <a:chOff x="5811" y="1548"/>
              <a:chExt cx="270" cy="288"/>
            </a:xfrm>
            <a:noFill/>
          </p:grpSpPr>
          <p:sp>
            <p:nvSpPr>
              <p:cNvPr id="24" name="Freeform 5">
                <a:extLst>
                  <a:ext uri="{FF2B5EF4-FFF2-40B4-BE49-F238E27FC236}">
                    <a16:creationId xmlns:a16="http://schemas.microsoft.com/office/drawing/2014/main" id="{E8672855-1ABF-41FF-8720-92339C508F89}"/>
                  </a:ext>
                </a:extLst>
              </p:cNvPr>
              <p:cNvSpPr>
                <a:spLocks/>
              </p:cNvSpPr>
              <p:nvPr/>
            </p:nvSpPr>
            <p:spPr bwMode="auto">
              <a:xfrm>
                <a:off x="5811" y="1737"/>
                <a:ext cx="270" cy="99"/>
              </a:xfrm>
              <a:custGeom>
                <a:avLst/>
                <a:gdLst>
                  <a:gd name="T0" fmla="*/ 0 w 1920"/>
                  <a:gd name="T1" fmla="*/ 702 h 702"/>
                  <a:gd name="T2" fmla="*/ 1 w 1920"/>
                  <a:gd name="T3" fmla="*/ 568 h 702"/>
                  <a:gd name="T4" fmla="*/ 39 w 1920"/>
                  <a:gd name="T5" fmla="*/ 310 h 702"/>
                  <a:gd name="T6" fmla="*/ 148 w 1920"/>
                  <a:gd name="T7" fmla="*/ 174 h 702"/>
                  <a:gd name="T8" fmla="*/ 298 w 1920"/>
                  <a:gd name="T9" fmla="*/ 105 h 702"/>
                  <a:gd name="T10" fmla="*/ 638 w 1920"/>
                  <a:gd name="T11" fmla="*/ 0 h 702"/>
                  <a:gd name="T12" fmla="*/ 635 w 1920"/>
                  <a:gd name="T13" fmla="*/ 50 h 702"/>
                  <a:gd name="T14" fmla="*/ 672 w 1920"/>
                  <a:gd name="T15" fmla="*/ 238 h 702"/>
                  <a:gd name="T16" fmla="*/ 939 w 1920"/>
                  <a:gd name="T17" fmla="*/ 561 h 702"/>
                  <a:gd name="T18" fmla="*/ 981 w 1920"/>
                  <a:gd name="T19" fmla="*/ 560 h 702"/>
                  <a:gd name="T20" fmla="*/ 1267 w 1920"/>
                  <a:gd name="T21" fmla="*/ 193 h 702"/>
                  <a:gd name="T22" fmla="*/ 1283 w 1920"/>
                  <a:gd name="T23" fmla="*/ 16 h 702"/>
                  <a:gd name="T24" fmla="*/ 1281 w 1920"/>
                  <a:gd name="T25" fmla="*/ 0 h 702"/>
                  <a:gd name="T26" fmla="*/ 1315 w 1920"/>
                  <a:gd name="T27" fmla="*/ 10 h 702"/>
                  <a:gd name="T28" fmla="*/ 1627 w 1920"/>
                  <a:gd name="T29" fmla="*/ 106 h 702"/>
                  <a:gd name="T30" fmla="*/ 1827 w 1920"/>
                  <a:gd name="T31" fmla="*/ 216 h 702"/>
                  <a:gd name="T32" fmla="*/ 1857 w 1920"/>
                  <a:gd name="T33" fmla="*/ 256 h 702"/>
                  <a:gd name="T34" fmla="*/ 1915 w 1920"/>
                  <a:gd name="T35" fmla="*/ 502 h 702"/>
                  <a:gd name="T36" fmla="*/ 1920 w 1920"/>
                  <a:gd name="T37" fmla="*/ 702 h 702"/>
                  <a:gd name="T38" fmla="*/ 0 w 1920"/>
                  <a:gd name="T39"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0" h="702">
                    <a:moveTo>
                      <a:pt x="0" y="702"/>
                    </a:moveTo>
                    <a:cubicBezTo>
                      <a:pt x="0" y="657"/>
                      <a:pt x="0" y="613"/>
                      <a:pt x="1" y="568"/>
                    </a:cubicBezTo>
                    <a:cubicBezTo>
                      <a:pt x="3" y="481"/>
                      <a:pt x="12" y="395"/>
                      <a:pt x="39" y="310"/>
                    </a:cubicBezTo>
                    <a:cubicBezTo>
                      <a:pt x="59" y="250"/>
                      <a:pt x="93" y="203"/>
                      <a:pt x="148" y="174"/>
                    </a:cubicBezTo>
                    <a:cubicBezTo>
                      <a:pt x="197" y="149"/>
                      <a:pt x="246" y="122"/>
                      <a:pt x="298" y="105"/>
                    </a:cubicBezTo>
                    <a:cubicBezTo>
                      <a:pt x="410" y="67"/>
                      <a:pt x="523" y="35"/>
                      <a:pt x="638" y="0"/>
                    </a:cubicBezTo>
                    <a:cubicBezTo>
                      <a:pt x="637" y="18"/>
                      <a:pt x="636" y="34"/>
                      <a:pt x="635" y="50"/>
                    </a:cubicBezTo>
                    <a:cubicBezTo>
                      <a:pt x="630" y="116"/>
                      <a:pt x="642" y="178"/>
                      <a:pt x="672" y="238"/>
                    </a:cubicBezTo>
                    <a:cubicBezTo>
                      <a:pt x="736" y="366"/>
                      <a:pt x="820" y="477"/>
                      <a:pt x="939" y="561"/>
                    </a:cubicBezTo>
                    <a:cubicBezTo>
                      <a:pt x="955" y="572"/>
                      <a:pt x="966" y="571"/>
                      <a:pt x="981" y="560"/>
                    </a:cubicBezTo>
                    <a:cubicBezTo>
                      <a:pt x="1114" y="467"/>
                      <a:pt x="1205" y="341"/>
                      <a:pt x="1267" y="193"/>
                    </a:cubicBezTo>
                    <a:cubicBezTo>
                      <a:pt x="1291" y="137"/>
                      <a:pt x="1288" y="76"/>
                      <a:pt x="1283" y="16"/>
                    </a:cubicBezTo>
                    <a:cubicBezTo>
                      <a:pt x="1282" y="11"/>
                      <a:pt x="1282" y="7"/>
                      <a:pt x="1281" y="0"/>
                    </a:cubicBezTo>
                    <a:cubicBezTo>
                      <a:pt x="1294" y="4"/>
                      <a:pt x="1304" y="7"/>
                      <a:pt x="1315" y="10"/>
                    </a:cubicBezTo>
                    <a:cubicBezTo>
                      <a:pt x="1419" y="42"/>
                      <a:pt x="1524" y="73"/>
                      <a:pt x="1627" y="106"/>
                    </a:cubicBezTo>
                    <a:cubicBezTo>
                      <a:pt x="1701" y="130"/>
                      <a:pt x="1770" y="163"/>
                      <a:pt x="1827" y="216"/>
                    </a:cubicBezTo>
                    <a:cubicBezTo>
                      <a:pt x="1839" y="227"/>
                      <a:pt x="1849" y="241"/>
                      <a:pt x="1857" y="256"/>
                    </a:cubicBezTo>
                    <a:cubicBezTo>
                      <a:pt x="1896" y="333"/>
                      <a:pt x="1911" y="417"/>
                      <a:pt x="1915" y="502"/>
                    </a:cubicBezTo>
                    <a:cubicBezTo>
                      <a:pt x="1919" y="569"/>
                      <a:pt x="1919" y="635"/>
                      <a:pt x="1920" y="702"/>
                    </a:cubicBezTo>
                    <a:cubicBezTo>
                      <a:pt x="1280" y="702"/>
                      <a:pt x="640" y="702"/>
                      <a:pt x="0" y="702"/>
                    </a:cubicBez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sp>
            <p:nvSpPr>
              <p:cNvPr id="26" name="Freeform 6">
                <a:extLst>
                  <a:ext uri="{FF2B5EF4-FFF2-40B4-BE49-F238E27FC236}">
                    <a16:creationId xmlns:a16="http://schemas.microsoft.com/office/drawing/2014/main" id="{91A67C04-B750-4F20-ACB2-584D1ED033FC}"/>
                  </a:ext>
                </a:extLst>
              </p:cNvPr>
              <p:cNvSpPr>
                <a:spLocks noEditPoints="1"/>
              </p:cNvSpPr>
              <p:nvPr/>
            </p:nvSpPr>
            <p:spPr bwMode="auto">
              <a:xfrm>
                <a:off x="5873" y="1548"/>
                <a:ext cx="145" cy="182"/>
              </a:xfrm>
              <a:custGeom>
                <a:avLst/>
                <a:gdLst>
                  <a:gd name="T0" fmla="*/ 564 w 1033"/>
                  <a:gd name="T1" fmla="*/ 0 h 1296"/>
                  <a:gd name="T2" fmla="*/ 658 w 1033"/>
                  <a:gd name="T3" fmla="*/ 17 h 1296"/>
                  <a:gd name="T4" fmla="*/ 927 w 1033"/>
                  <a:gd name="T5" fmla="*/ 197 h 1296"/>
                  <a:gd name="T6" fmla="*/ 983 w 1033"/>
                  <a:gd name="T7" fmla="*/ 406 h 1296"/>
                  <a:gd name="T8" fmla="*/ 969 w 1033"/>
                  <a:gd name="T9" fmla="*/ 603 h 1296"/>
                  <a:gd name="T10" fmla="*/ 968 w 1033"/>
                  <a:gd name="T11" fmla="*/ 615 h 1296"/>
                  <a:gd name="T12" fmla="*/ 1031 w 1033"/>
                  <a:gd name="T13" fmla="*/ 691 h 1296"/>
                  <a:gd name="T14" fmla="*/ 963 w 1033"/>
                  <a:gd name="T15" fmla="*/ 877 h 1296"/>
                  <a:gd name="T16" fmla="*/ 947 w 1033"/>
                  <a:gd name="T17" fmla="*/ 900 h 1296"/>
                  <a:gd name="T18" fmla="*/ 809 w 1033"/>
                  <a:gd name="T19" fmla="*/ 1130 h 1296"/>
                  <a:gd name="T20" fmla="*/ 593 w 1033"/>
                  <a:gd name="T21" fmla="*/ 1271 h 1296"/>
                  <a:gd name="T22" fmla="*/ 284 w 1033"/>
                  <a:gd name="T23" fmla="*/ 1185 h 1296"/>
                  <a:gd name="T24" fmla="*/ 117 w 1033"/>
                  <a:gd name="T25" fmla="*/ 953 h 1296"/>
                  <a:gd name="T26" fmla="*/ 59 w 1033"/>
                  <a:gd name="T27" fmla="*/ 854 h 1296"/>
                  <a:gd name="T28" fmla="*/ 12 w 1033"/>
                  <a:gd name="T29" fmla="*/ 670 h 1296"/>
                  <a:gd name="T30" fmla="*/ 71 w 1033"/>
                  <a:gd name="T31" fmla="*/ 616 h 1296"/>
                  <a:gd name="T32" fmla="*/ 59 w 1033"/>
                  <a:gd name="T33" fmla="*/ 498 h 1296"/>
                  <a:gd name="T34" fmla="*/ 80 w 1033"/>
                  <a:gd name="T35" fmla="*/ 267 h 1296"/>
                  <a:gd name="T36" fmla="*/ 280 w 1033"/>
                  <a:gd name="T37" fmla="*/ 52 h 1296"/>
                  <a:gd name="T38" fmla="*/ 459 w 1033"/>
                  <a:gd name="T39" fmla="*/ 4 h 1296"/>
                  <a:gd name="T40" fmla="*/ 476 w 1033"/>
                  <a:gd name="T41" fmla="*/ 0 h 1296"/>
                  <a:gd name="T42" fmla="*/ 564 w 1033"/>
                  <a:gd name="T43" fmla="*/ 0 h 1296"/>
                  <a:gd name="T44" fmla="*/ 164 w 1033"/>
                  <a:gd name="T45" fmla="*/ 716 h 1296"/>
                  <a:gd name="T46" fmla="*/ 161 w 1033"/>
                  <a:gd name="T47" fmla="*/ 717 h 1296"/>
                  <a:gd name="T48" fmla="*/ 147 w 1033"/>
                  <a:gd name="T49" fmla="*/ 688 h 1296"/>
                  <a:gd name="T50" fmla="*/ 129 w 1033"/>
                  <a:gd name="T51" fmla="*/ 660 h 1296"/>
                  <a:gd name="T52" fmla="*/ 82 w 1033"/>
                  <a:gd name="T53" fmla="*/ 662 h 1296"/>
                  <a:gd name="T54" fmla="*/ 72 w 1033"/>
                  <a:gd name="T55" fmla="*/ 685 h 1296"/>
                  <a:gd name="T56" fmla="*/ 123 w 1033"/>
                  <a:gd name="T57" fmla="*/ 834 h 1296"/>
                  <a:gd name="T58" fmla="*/ 147 w 1033"/>
                  <a:gd name="T59" fmla="*/ 867 h 1296"/>
                  <a:gd name="T60" fmla="*/ 267 w 1033"/>
                  <a:gd name="T61" fmla="*/ 1090 h 1296"/>
                  <a:gd name="T62" fmla="*/ 627 w 1033"/>
                  <a:gd name="T63" fmla="*/ 1200 h 1296"/>
                  <a:gd name="T64" fmla="*/ 795 w 1033"/>
                  <a:gd name="T65" fmla="*/ 1057 h 1296"/>
                  <a:gd name="T66" fmla="*/ 893 w 1033"/>
                  <a:gd name="T67" fmla="*/ 867 h 1296"/>
                  <a:gd name="T68" fmla="*/ 911 w 1033"/>
                  <a:gd name="T69" fmla="*/ 839 h 1296"/>
                  <a:gd name="T70" fmla="*/ 962 w 1033"/>
                  <a:gd name="T71" fmla="*/ 749 h 1296"/>
                  <a:gd name="T72" fmla="*/ 964 w 1033"/>
                  <a:gd name="T73" fmla="*/ 676 h 1296"/>
                  <a:gd name="T74" fmla="*/ 935 w 1033"/>
                  <a:gd name="T75" fmla="*/ 647 h 1296"/>
                  <a:gd name="T76" fmla="*/ 905 w 1033"/>
                  <a:gd name="T77" fmla="*/ 668 h 1296"/>
                  <a:gd name="T78" fmla="*/ 875 w 1033"/>
                  <a:gd name="T79" fmla="*/ 724 h 1296"/>
                  <a:gd name="T80" fmla="*/ 908 w 1033"/>
                  <a:gd name="T81" fmla="*/ 515 h 1296"/>
                  <a:gd name="T82" fmla="*/ 887 w 1033"/>
                  <a:gd name="T83" fmla="*/ 512 h 1296"/>
                  <a:gd name="T84" fmla="*/ 718 w 1033"/>
                  <a:gd name="T85" fmla="*/ 495 h 1296"/>
                  <a:gd name="T86" fmla="*/ 342 w 1033"/>
                  <a:gd name="T87" fmla="*/ 313 h 1296"/>
                  <a:gd name="T88" fmla="*/ 298 w 1033"/>
                  <a:gd name="T89" fmla="*/ 301 h 1296"/>
                  <a:gd name="T90" fmla="*/ 136 w 1033"/>
                  <a:gd name="T91" fmla="*/ 459 h 1296"/>
                  <a:gd name="T92" fmla="*/ 135 w 1033"/>
                  <a:gd name="T93" fmla="*/ 467 h 1296"/>
                  <a:gd name="T94" fmla="*/ 142 w 1033"/>
                  <a:gd name="T95" fmla="*/ 586 h 1296"/>
                  <a:gd name="T96" fmla="*/ 164 w 1033"/>
                  <a:gd name="T97" fmla="*/ 716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3" h="1296">
                    <a:moveTo>
                      <a:pt x="564" y="0"/>
                    </a:moveTo>
                    <a:cubicBezTo>
                      <a:pt x="595" y="5"/>
                      <a:pt x="627" y="9"/>
                      <a:pt x="658" y="17"/>
                    </a:cubicBezTo>
                    <a:cubicBezTo>
                      <a:pt x="769" y="44"/>
                      <a:pt x="863" y="98"/>
                      <a:pt x="927" y="197"/>
                    </a:cubicBezTo>
                    <a:cubicBezTo>
                      <a:pt x="968" y="260"/>
                      <a:pt x="983" y="332"/>
                      <a:pt x="983" y="406"/>
                    </a:cubicBezTo>
                    <a:cubicBezTo>
                      <a:pt x="982" y="472"/>
                      <a:pt x="974" y="537"/>
                      <a:pt x="969" y="603"/>
                    </a:cubicBezTo>
                    <a:cubicBezTo>
                      <a:pt x="969" y="607"/>
                      <a:pt x="969" y="611"/>
                      <a:pt x="968" y="615"/>
                    </a:cubicBezTo>
                    <a:cubicBezTo>
                      <a:pt x="1012" y="624"/>
                      <a:pt x="1029" y="642"/>
                      <a:pt x="1031" y="691"/>
                    </a:cubicBezTo>
                    <a:cubicBezTo>
                      <a:pt x="1033" y="762"/>
                      <a:pt x="1012" y="825"/>
                      <a:pt x="963" y="877"/>
                    </a:cubicBezTo>
                    <a:cubicBezTo>
                      <a:pt x="956" y="883"/>
                      <a:pt x="951" y="891"/>
                      <a:pt x="947" y="900"/>
                    </a:cubicBezTo>
                    <a:cubicBezTo>
                      <a:pt x="910" y="982"/>
                      <a:pt x="868" y="1061"/>
                      <a:pt x="809" y="1130"/>
                    </a:cubicBezTo>
                    <a:cubicBezTo>
                      <a:pt x="751" y="1199"/>
                      <a:pt x="683" y="1253"/>
                      <a:pt x="593" y="1271"/>
                    </a:cubicBezTo>
                    <a:cubicBezTo>
                      <a:pt x="475" y="1296"/>
                      <a:pt x="372" y="1264"/>
                      <a:pt x="284" y="1185"/>
                    </a:cubicBezTo>
                    <a:cubicBezTo>
                      <a:pt x="211" y="1121"/>
                      <a:pt x="161" y="1039"/>
                      <a:pt x="117" y="953"/>
                    </a:cubicBezTo>
                    <a:cubicBezTo>
                      <a:pt x="100" y="918"/>
                      <a:pt x="83" y="885"/>
                      <a:pt x="59" y="854"/>
                    </a:cubicBezTo>
                    <a:cubicBezTo>
                      <a:pt x="17" y="801"/>
                      <a:pt x="0" y="738"/>
                      <a:pt x="12" y="670"/>
                    </a:cubicBezTo>
                    <a:cubicBezTo>
                      <a:pt x="19" y="634"/>
                      <a:pt x="34" y="621"/>
                      <a:pt x="71" y="616"/>
                    </a:cubicBezTo>
                    <a:cubicBezTo>
                      <a:pt x="67" y="577"/>
                      <a:pt x="62" y="537"/>
                      <a:pt x="59" y="498"/>
                    </a:cubicBezTo>
                    <a:cubicBezTo>
                      <a:pt x="53" y="419"/>
                      <a:pt x="55" y="342"/>
                      <a:pt x="80" y="267"/>
                    </a:cubicBezTo>
                    <a:cubicBezTo>
                      <a:pt x="115" y="165"/>
                      <a:pt x="187" y="98"/>
                      <a:pt x="280" y="52"/>
                    </a:cubicBezTo>
                    <a:cubicBezTo>
                      <a:pt x="337" y="24"/>
                      <a:pt x="396" y="9"/>
                      <a:pt x="459" y="4"/>
                    </a:cubicBezTo>
                    <a:cubicBezTo>
                      <a:pt x="465" y="3"/>
                      <a:pt x="470" y="1"/>
                      <a:pt x="476" y="0"/>
                    </a:cubicBezTo>
                    <a:cubicBezTo>
                      <a:pt x="505" y="0"/>
                      <a:pt x="535" y="0"/>
                      <a:pt x="564" y="0"/>
                    </a:cubicBezTo>
                    <a:close/>
                    <a:moveTo>
                      <a:pt x="164" y="716"/>
                    </a:moveTo>
                    <a:cubicBezTo>
                      <a:pt x="163" y="716"/>
                      <a:pt x="162" y="716"/>
                      <a:pt x="161" y="717"/>
                    </a:cubicBezTo>
                    <a:cubicBezTo>
                      <a:pt x="156" y="707"/>
                      <a:pt x="152" y="697"/>
                      <a:pt x="147" y="688"/>
                    </a:cubicBezTo>
                    <a:cubicBezTo>
                      <a:pt x="142" y="678"/>
                      <a:pt x="136" y="668"/>
                      <a:pt x="129" y="660"/>
                    </a:cubicBezTo>
                    <a:cubicBezTo>
                      <a:pt x="113" y="640"/>
                      <a:pt x="96" y="641"/>
                      <a:pt x="82" y="662"/>
                    </a:cubicBezTo>
                    <a:cubicBezTo>
                      <a:pt x="77" y="669"/>
                      <a:pt x="73" y="677"/>
                      <a:pt x="72" y="685"/>
                    </a:cubicBezTo>
                    <a:cubicBezTo>
                      <a:pt x="69" y="742"/>
                      <a:pt x="83" y="792"/>
                      <a:pt x="123" y="834"/>
                    </a:cubicBezTo>
                    <a:cubicBezTo>
                      <a:pt x="132" y="844"/>
                      <a:pt x="141" y="855"/>
                      <a:pt x="147" y="867"/>
                    </a:cubicBezTo>
                    <a:cubicBezTo>
                      <a:pt x="181" y="945"/>
                      <a:pt x="217" y="1021"/>
                      <a:pt x="267" y="1090"/>
                    </a:cubicBezTo>
                    <a:cubicBezTo>
                      <a:pt x="361" y="1218"/>
                      <a:pt x="502" y="1238"/>
                      <a:pt x="627" y="1200"/>
                    </a:cubicBezTo>
                    <a:cubicBezTo>
                      <a:pt x="703" y="1177"/>
                      <a:pt x="756" y="1123"/>
                      <a:pt x="795" y="1057"/>
                    </a:cubicBezTo>
                    <a:cubicBezTo>
                      <a:pt x="831" y="996"/>
                      <a:pt x="860" y="931"/>
                      <a:pt x="893" y="867"/>
                    </a:cubicBezTo>
                    <a:cubicBezTo>
                      <a:pt x="898" y="857"/>
                      <a:pt x="903" y="846"/>
                      <a:pt x="911" y="839"/>
                    </a:cubicBezTo>
                    <a:cubicBezTo>
                      <a:pt x="939" y="815"/>
                      <a:pt x="955" y="784"/>
                      <a:pt x="962" y="749"/>
                    </a:cubicBezTo>
                    <a:cubicBezTo>
                      <a:pt x="967" y="725"/>
                      <a:pt x="967" y="700"/>
                      <a:pt x="964" y="676"/>
                    </a:cubicBezTo>
                    <a:cubicBezTo>
                      <a:pt x="962" y="665"/>
                      <a:pt x="947" y="650"/>
                      <a:pt x="935" y="647"/>
                    </a:cubicBezTo>
                    <a:cubicBezTo>
                      <a:pt x="927" y="645"/>
                      <a:pt x="912" y="658"/>
                      <a:pt x="905" y="668"/>
                    </a:cubicBezTo>
                    <a:cubicBezTo>
                      <a:pt x="892" y="686"/>
                      <a:pt x="884" y="707"/>
                      <a:pt x="875" y="724"/>
                    </a:cubicBezTo>
                    <a:cubicBezTo>
                      <a:pt x="886" y="657"/>
                      <a:pt x="897" y="586"/>
                      <a:pt x="908" y="515"/>
                    </a:cubicBezTo>
                    <a:cubicBezTo>
                      <a:pt x="897" y="513"/>
                      <a:pt x="892" y="513"/>
                      <a:pt x="887" y="512"/>
                    </a:cubicBezTo>
                    <a:cubicBezTo>
                      <a:pt x="830" y="507"/>
                      <a:pt x="774" y="503"/>
                      <a:pt x="718" y="495"/>
                    </a:cubicBezTo>
                    <a:cubicBezTo>
                      <a:pt x="574" y="474"/>
                      <a:pt x="446" y="418"/>
                      <a:pt x="342" y="313"/>
                    </a:cubicBezTo>
                    <a:cubicBezTo>
                      <a:pt x="329" y="299"/>
                      <a:pt x="316" y="296"/>
                      <a:pt x="298" y="301"/>
                    </a:cubicBezTo>
                    <a:cubicBezTo>
                      <a:pt x="216" y="325"/>
                      <a:pt x="170" y="386"/>
                      <a:pt x="136" y="459"/>
                    </a:cubicBezTo>
                    <a:cubicBezTo>
                      <a:pt x="135" y="461"/>
                      <a:pt x="135" y="464"/>
                      <a:pt x="135" y="467"/>
                    </a:cubicBezTo>
                    <a:cubicBezTo>
                      <a:pt x="137" y="507"/>
                      <a:pt x="137" y="547"/>
                      <a:pt x="142" y="586"/>
                    </a:cubicBezTo>
                    <a:cubicBezTo>
                      <a:pt x="147" y="630"/>
                      <a:pt x="157" y="673"/>
                      <a:pt x="164" y="716"/>
                    </a:cubicBez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sp>
            <p:nvSpPr>
              <p:cNvPr id="27" name="Freeform 7">
                <a:extLst>
                  <a:ext uri="{FF2B5EF4-FFF2-40B4-BE49-F238E27FC236}">
                    <a16:creationId xmlns:a16="http://schemas.microsoft.com/office/drawing/2014/main" id="{08EDE3A6-8E5B-4097-9097-166D42F02407}"/>
                  </a:ext>
                </a:extLst>
              </p:cNvPr>
              <p:cNvSpPr>
                <a:spLocks/>
              </p:cNvSpPr>
              <p:nvPr/>
            </p:nvSpPr>
            <p:spPr bwMode="auto">
              <a:xfrm>
                <a:off x="5928" y="1736"/>
                <a:ext cx="36" cy="72"/>
              </a:xfrm>
              <a:custGeom>
                <a:avLst/>
                <a:gdLst>
                  <a:gd name="T0" fmla="*/ 87 w 254"/>
                  <a:gd name="T1" fmla="*/ 175 h 514"/>
                  <a:gd name="T2" fmla="*/ 10 w 254"/>
                  <a:gd name="T3" fmla="*/ 88 h 514"/>
                  <a:gd name="T4" fmla="*/ 11 w 254"/>
                  <a:gd name="T5" fmla="*/ 57 h 514"/>
                  <a:gd name="T6" fmla="*/ 19 w 254"/>
                  <a:gd name="T7" fmla="*/ 47 h 514"/>
                  <a:gd name="T8" fmla="*/ 108 w 254"/>
                  <a:gd name="T9" fmla="*/ 7 h 514"/>
                  <a:gd name="T10" fmla="*/ 164 w 254"/>
                  <a:gd name="T11" fmla="*/ 7 h 514"/>
                  <a:gd name="T12" fmla="*/ 251 w 254"/>
                  <a:gd name="T13" fmla="*/ 66 h 514"/>
                  <a:gd name="T14" fmla="*/ 247 w 254"/>
                  <a:gd name="T15" fmla="*/ 84 h 514"/>
                  <a:gd name="T16" fmla="*/ 178 w 254"/>
                  <a:gd name="T17" fmla="*/ 158 h 514"/>
                  <a:gd name="T18" fmla="*/ 172 w 254"/>
                  <a:gd name="T19" fmla="*/ 184 h 514"/>
                  <a:gd name="T20" fmla="*/ 249 w 254"/>
                  <a:gd name="T21" fmla="*/ 374 h 514"/>
                  <a:gd name="T22" fmla="*/ 245 w 254"/>
                  <a:gd name="T23" fmla="*/ 407 h 514"/>
                  <a:gd name="T24" fmla="*/ 138 w 254"/>
                  <a:gd name="T25" fmla="*/ 511 h 514"/>
                  <a:gd name="T26" fmla="*/ 119 w 254"/>
                  <a:gd name="T27" fmla="*/ 511 h 514"/>
                  <a:gd name="T28" fmla="*/ 9 w 254"/>
                  <a:gd name="T29" fmla="*/ 405 h 514"/>
                  <a:gd name="T30" fmla="*/ 6 w 254"/>
                  <a:gd name="T31" fmla="*/ 376 h 514"/>
                  <a:gd name="T32" fmla="*/ 81 w 254"/>
                  <a:gd name="T33" fmla="*/ 189 h 514"/>
                  <a:gd name="T34" fmla="*/ 87 w 254"/>
                  <a:gd name="T35" fmla="*/ 175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4" h="514">
                    <a:moveTo>
                      <a:pt x="87" y="175"/>
                    </a:moveTo>
                    <a:cubicBezTo>
                      <a:pt x="59" y="144"/>
                      <a:pt x="34" y="116"/>
                      <a:pt x="10" y="88"/>
                    </a:cubicBezTo>
                    <a:cubicBezTo>
                      <a:pt x="1" y="77"/>
                      <a:pt x="0" y="66"/>
                      <a:pt x="11" y="57"/>
                    </a:cubicBezTo>
                    <a:cubicBezTo>
                      <a:pt x="14" y="54"/>
                      <a:pt x="16" y="50"/>
                      <a:pt x="19" y="47"/>
                    </a:cubicBezTo>
                    <a:cubicBezTo>
                      <a:pt x="42" y="20"/>
                      <a:pt x="68" y="0"/>
                      <a:pt x="108" y="7"/>
                    </a:cubicBezTo>
                    <a:cubicBezTo>
                      <a:pt x="126" y="10"/>
                      <a:pt x="145" y="7"/>
                      <a:pt x="164" y="7"/>
                    </a:cubicBezTo>
                    <a:cubicBezTo>
                      <a:pt x="197" y="8"/>
                      <a:pt x="240" y="36"/>
                      <a:pt x="251" y="66"/>
                    </a:cubicBezTo>
                    <a:cubicBezTo>
                      <a:pt x="253" y="71"/>
                      <a:pt x="250" y="79"/>
                      <a:pt x="247" y="84"/>
                    </a:cubicBezTo>
                    <a:cubicBezTo>
                      <a:pt x="224" y="109"/>
                      <a:pt x="202" y="134"/>
                      <a:pt x="178" y="158"/>
                    </a:cubicBezTo>
                    <a:cubicBezTo>
                      <a:pt x="170" y="167"/>
                      <a:pt x="167" y="173"/>
                      <a:pt x="172" y="184"/>
                    </a:cubicBezTo>
                    <a:cubicBezTo>
                      <a:pt x="198" y="247"/>
                      <a:pt x="223" y="311"/>
                      <a:pt x="249" y="374"/>
                    </a:cubicBezTo>
                    <a:cubicBezTo>
                      <a:pt x="254" y="387"/>
                      <a:pt x="253" y="396"/>
                      <a:pt x="245" y="407"/>
                    </a:cubicBezTo>
                    <a:cubicBezTo>
                      <a:pt x="215" y="448"/>
                      <a:pt x="178" y="481"/>
                      <a:pt x="138" y="511"/>
                    </a:cubicBezTo>
                    <a:cubicBezTo>
                      <a:pt x="133" y="514"/>
                      <a:pt x="123" y="514"/>
                      <a:pt x="119" y="511"/>
                    </a:cubicBezTo>
                    <a:cubicBezTo>
                      <a:pt x="77" y="482"/>
                      <a:pt x="38" y="449"/>
                      <a:pt x="9" y="405"/>
                    </a:cubicBezTo>
                    <a:cubicBezTo>
                      <a:pt x="2" y="395"/>
                      <a:pt x="2" y="387"/>
                      <a:pt x="6" y="376"/>
                    </a:cubicBezTo>
                    <a:cubicBezTo>
                      <a:pt x="32" y="314"/>
                      <a:pt x="57" y="251"/>
                      <a:pt x="81" y="189"/>
                    </a:cubicBezTo>
                    <a:cubicBezTo>
                      <a:pt x="84" y="183"/>
                      <a:pt x="86" y="177"/>
                      <a:pt x="87" y="175"/>
                    </a:cubicBez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grpSp>
      </p:grpSp>
      <p:sp>
        <p:nvSpPr>
          <p:cNvPr id="25" name="Round Same Side Corner Rectangle 24">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Tree>
    <p:extLst>
      <p:ext uri="{BB962C8B-B14F-4D97-AF65-F5344CB8AC3E}">
        <p14:creationId xmlns:p14="http://schemas.microsoft.com/office/powerpoint/2010/main" val="360685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4B2-00D6-8E4F-8F47-411A30B8AB24}"/>
              </a:ext>
            </a:extLst>
          </p:cNvPr>
          <p:cNvSpPr>
            <a:spLocks noGrp="1"/>
          </p:cNvSpPr>
          <p:nvPr>
            <p:ph type="title"/>
          </p:nvPr>
        </p:nvSpPr>
        <p:spPr>
          <a:xfrm>
            <a:off x="550863" y="426720"/>
            <a:ext cx="11090274" cy="554356"/>
          </a:xfrm>
        </p:spPr>
        <p:txBody>
          <a:bodyPr/>
          <a:lstStyle/>
          <a:p>
            <a:r>
              <a:rPr lang="en-US" dirty="0"/>
              <a:t>Engagement Team</a:t>
            </a:r>
          </a:p>
        </p:txBody>
      </p:sp>
      <p:sp>
        <p:nvSpPr>
          <p:cNvPr id="5" name="TextBox 4">
            <a:extLst>
              <a:ext uri="{FF2B5EF4-FFF2-40B4-BE49-F238E27FC236}">
                <a16:creationId xmlns:a16="http://schemas.microsoft.com/office/drawing/2014/main" id="{CDB819F3-B33C-DB41-9667-5EE16812EE97}"/>
              </a:ext>
            </a:extLst>
          </p:cNvPr>
          <p:cNvSpPr txBox="1"/>
          <p:nvPr/>
        </p:nvSpPr>
        <p:spPr>
          <a:xfrm>
            <a:off x="813723" y="1988840"/>
            <a:ext cx="182880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COMPANY OVERVIEW</a:t>
            </a:r>
          </a:p>
        </p:txBody>
      </p:sp>
      <p:grpSp>
        <p:nvGrpSpPr>
          <p:cNvPr id="57" name="Group 56">
            <a:extLst>
              <a:ext uri="{FF2B5EF4-FFF2-40B4-BE49-F238E27FC236}">
                <a16:creationId xmlns:a16="http://schemas.microsoft.com/office/drawing/2014/main" id="{E8E64018-56A5-2C40-A851-4CE6349DA40A}"/>
              </a:ext>
            </a:extLst>
          </p:cNvPr>
          <p:cNvGrpSpPr/>
          <p:nvPr/>
        </p:nvGrpSpPr>
        <p:grpSpPr>
          <a:xfrm flipV="1">
            <a:off x="810815" y="86272820"/>
            <a:ext cx="10779205" cy="10"/>
            <a:chOff x="-18150952" y="2451650"/>
            <a:chExt cx="33971985" cy="10"/>
          </a:xfrm>
        </p:grpSpPr>
        <p:cxnSp>
          <p:nvCxnSpPr>
            <p:cNvPr id="58" name="Straight Connector 57">
              <a:extLst>
                <a:ext uri="{FF2B5EF4-FFF2-40B4-BE49-F238E27FC236}">
                  <a16:creationId xmlns:a16="http://schemas.microsoft.com/office/drawing/2014/main" id="{A0F973E9-2DFF-8047-99B9-0F106B15EFF3}"/>
                </a:ext>
              </a:extLst>
            </p:cNvPr>
            <p:cNvCxnSpPr>
              <a:cxnSpLocks/>
            </p:cNvCxnSpPr>
            <p:nvPr/>
          </p:nvCxnSpPr>
          <p:spPr>
            <a:xfrm flipV="1">
              <a:off x="659330" y="2451660"/>
              <a:ext cx="1516170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94271F-5B94-BB43-A18D-8FFA6D936C5F}"/>
                </a:ext>
              </a:extLst>
            </p:cNvPr>
            <p:cNvCxnSpPr>
              <a:cxnSpLocks/>
            </p:cNvCxnSpPr>
            <p:nvPr/>
          </p:nvCxnSpPr>
          <p:spPr>
            <a:xfrm flipH="1" flipV="1">
              <a:off x="659333"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07BB92-5C90-3C47-96EC-CEECBBFE8D4F}"/>
                </a:ext>
              </a:extLst>
            </p:cNvPr>
            <p:cNvCxnSpPr>
              <a:cxnSpLocks/>
            </p:cNvCxnSpPr>
            <p:nvPr/>
          </p:nvCxnSpPr>
          <p:spPr>
            <a:xfrm flipV="1">
              <a:off x="-16018334" y="2451653"/>
              <a:ext cx="141419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C61C5A4-A0FD-8D49-9433-C888731CC205}"/>
                </a:ext>
              </a:extLst>
            </p:cNvPr>
            <p:cNvCxnSpPr>
              <a:cxnSpLocks/>
            </p:cNvCxnSpPr>
            <p:nvPr/>
          </p:nvCxnSpPr>
          <p:spPr>
            <a:xfrm flipH="1" flipV="1">
              <a:off x="-18150952" y="2451650"/>
              <a:ext cx="307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28" name="Straight Connector 27">
            <a:extLst>
              <a:ext uri="{FF2B5EF4-FFF2-40B4-BE49-F238E27FC236}">
                <a16:creationId xmlns:a16="http://schemas.microsoft.com/office/drawing/2014/main" id="{B4970E1D-70B7-CA4C-AD6A-62BEA15DFC62}"/>
              </a:ext>
            </a:extLst>
          </p:cNvPr>
          <p:cNvCxnSpPr>
            <a:cxnSpLocks/>
          </p:cNvCxnSpPr>
          <p:nvPr/>
        </p:nvCxnSpPr>
        <p:spPr>
          <a:xfrm>
            <a:off x="2461023" y="1988840"/>
            <a:ext cx="0" cy="358328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B819F3-B33C-DB41-9667-5EE16812EE97}"/>
              </a:ext>
            </a:extLst>
          </p:cNvPr>
          <p:cNvSpPr txBox="1"/>
          <p:nvPr/>
        </p:nvSpPr>
        <p:spPr>
          <a:xfrm>
            <a:off x="813723" y="3043230"/>
            <a:ext cx="128016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POSITION</a:t>
            </a:r>
          </a:p>
        </p:txBody>
      </p:sp>
      <p:sp>
        <p:nvSpPr>
          <p:cNvPr id="32" name="TextBox 31">
            <a:extLst>
              <a:ext uri="{FF2B5EF4-FFF2-40B4-BE49-F238E27FC236}">
                <a16:creationId xmlns:a16="http://schemas.microsoft.com/office/drawing/2014/main" id="{CDB819F3-B33C-DB41-9667-5EE16812EE97}"/>
              </a:ext>
            </a:extLst>
          </p:cNvPr>
          <p:cNvSpPr txBox="1"/>
          <p:nvPr/>
        </p:nvSpPr>
        <p:spPr>
          <a:xfrm>
            <a:off x="813723" y="4097620"/>
            <a:ext cx="1097280" cy="405367"/>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spc="200" dirty="0">
                <a:solidFill>
                  <a:schemeClr val="accent1">
                    <a:lumMod val="20000"/>
                    <a:lumOff val="80000"/>
                  </a:schemeClr>
                </a:solidFill>
                <a:latin typeface="Selawik Light" panose="020B0604020202020204" charset="0"/>
                <a:ea typeface="Source Sans Pro" panose="020B0703030403020204" pitchFamily="34" charset="0"/>
                <a:cs typeface="Verdana" panose="020B0604030504040204" pitchFamily="34" charset="0"/>
              </a:rPr>
              <a:t>THE PERSON</a:t>
            </a:r>
          </a:p>
        </p:txBody>
      </p:sp>
      <p:sp>
        <p:nvSpPr>
          <p:cNvPr id="33" name="TextBox 32">
            <a:extLst>
              <a:ext uri="{FF2B5EF4-FFF2-40B4-BE49-F238E27FC236}">
                <a16:creationId xmlns:a16="http://schemas.microsoft.com/office/drawing/2014/main" id="{CDB819F3-B33C-DB41-9667-5EE16812EE97}"/>
              </a:ext>
            </a:extLst>
          </p:cNvPr>
          <p:cNvSpPr txBox="1"/>
          <p:nvPr/>
        </p:nvSpPr>
        <p:spPr>
          <a:xfrm>
            <a:off x="813723" y="5152011"/>
            <a:ext cx="1463040" cy="420115"/>
          </a:xfrm>
          <a:prstGeom prst="rect">
            <a:avLst/>
          </a:prstGeom>
          <a:noFill/>
        </p:spPr>
        <p:txBody>
          <a:bodyPr wrap="square" lIns="0" tIns="0" rIns="0" bIns="0" rtlCol="0">
            <a:spAutoFit/>
          </a:bodyPr>
          <a:lstStyle/>
          <a:p>
            <a:pPr marL="0" lvl="1">
              <a:lnSpc>
                <a:spcPct val="105000"/>
              </a:lnSpc>
              <a:spcBef>
                <a:spcPts val="300"/>
              </a:spcBef>
              <a:spcAft>
                <a:spcPts val="600"/>
              </a:spcAft>
              <a:buClr>
                <a:srgbClr val="862419"/>
              </a:buClr>
              <a:tabLst>
                <a:tab pos="9348307" algn="r"/>
              </a:tabLst>
              <a:defRPr/>
            </a:pPr>
            <a:r>
              <a:rPr lang="en-US" sz="1300" b="1" spc="200" dirty="0">
                <a:solidFill>
                  <a:schemeClr val="accent1"/>
                </a:solidFill>
                <a:latin typeface="Selawik Semibold" panose="020B0502040204020203" pitchFamily="34" charset="77"/>
                <a:ea typeface="Source Sans Pro" panose="020B0703030403020204" pitchFamily="34" charset="0"/>
                <a:cs typeface="Verdana" panose="020B0604030504040204" pitchFamily="34" charset="0"/>
              </a:rPr>
              <a:t>ENGAGEMENT TEAM</a:t>
            </a:r>
          </a:p>
        </p:txBody>
      </p:sp>
      <p:grpSp>
        <p:nvGrpSpPr>
          <p:cNvPr id="3" name="Group 2"/>
          <p:cNvGrpSpPr/>
          <p:nvPr/>
        </p:nvGrpSpPr>
        <p:grpSpPr>
          <a:xfrm>
            <a:off x="2210422" y="5101080"/>
            <a:ext cx="501202" cy="501202"/>
            <a:chOff x="2210422" y="5101080"/>
            <a:chExt cx="501202" cy="501202"/>
          </a:xfrm>
        </p:grpSpPr>
        <p:sp>
          <p:nvSpPr>
            <p:cNvPr id="29" name="Oval 28"/>
            <p:cNvSpPr/>
            <p:nvPr/>
          </p:nvSpPr>
          <p:spPr>
            <a:xfrm>
              <a:off x="2210422" y="5101080"/>
              <a:ext cx="501202" cy="501202"/>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5000"/>
                </a:lnSpc>
              </a:pPr>
              <a:endParaRPr lang="en-US"/>
            </a:p>
          </p:txBody>
        </p:sp>
        <p:grpSp>
          <p:nvGrpSpPr>
            <p:cNvPr id="34" name="Group 33">
              <a:extLst>
                <a:ext uri="{FF2B5EF4-FFF2-40B4-BE49-F238E27FC236}">
                  <a16:creationId xmlns:a16="http://schemas.microsoft.com/office/drawing/2014/main" id="{26C14B10-21EC-4049-84FC-68977EBA34B3}"/>
                </a:ext>
              </a:extLst>
            </p:cNvPr>
            <p:cNvGrpSpPr/>
            <p:nvPr/>
          </p:nvGrpSpPr>
          <p:grpSpPr>
            <a:xfrm>
              <a:off x="2262851" y="5233535"/>
              <a:ext cx="396344" cy="201552"/>
              <a:chOff x="7336863" y="3410955"/>
              <a:chExt cx="760024" cy="386493"/>
            </a:xfrm>
            <a:noFill/>
          </p:grpSpPr>
          <p:sp>
            <p:nvSpPr>
              <p:cNvPr id="35" name="Freeform 40">
                <a:extLst>
                  <a:ext uri="{FF2B5EF4-FFF2-40B4-BE49-F238E27FC236}">
                    <a16:creationId xmlns:a16="http://schemas.microsoft.com/office/drawing/2014/main" id="{863193EE-3A3A-4D0D-AD27-4C670B141C01}"/>
                  </a:ext>
                </a:extLst>
              </p:cNvPr>
              <p:cNvSpPr>
                <a:spLocks/>
              </p:cNvSpPr>
              <p:nvPr/>
            </p:nvSpPr>
            <p:spPr bwMode="auto">
              <a:xfrm>
                <a:off x="7520683" y="3410955"/>
                <a:ext cx="128439" cy="232132"/>
              </a:xfrm>
              <a:custGeom>
                <a:avLst/>
                <a:gdLst>
                  <a:gd name="T0" fmla="*/ 23 w 25"/>
                  <a:gd name="T1" fmla="*/ 44 h 45"/>
                  <a:gd name="T2" fmla="*/ 23 w 25"/>
                  <a:gd name="T3" fmla="*/ 44 h 45"/>
                  <a:gd name="T4" fmla="*/ 21 w 25"/>
                  <a:gd name="T5" fmla="*/ 42 h 45"/>
                  <a:gd name="T6" fmla="*/ 22 w 25"/>
                  <a:gd name="T7" fmla="*/ 43 h 45"/>
                  <a:gd name="T8" fmla="*/ 22 w 25"/>
                  <a:gd name="T9" fmla="*/ 38 h 45"/>
                  <a:gd name="T10" fmla="*/ 25 w 25"/>
                  <a:gd name="T11" fmla="*/ 27 h 45"/>
                  <a:gd name="T12" fmla="*/ 18 w 25"/>
                  <a:gd name="T13" fmla="*/ 24 h 45"/>
                  <a:gd name="T14" fmla="*/ 24 w 25"/>
                  <a:gd name="T15" fmla="*/ 12 h 45"/>
                  <a:gd name="T16" fmla="*/ 12 w 25"/>
                  <a:gd name="T17" fmla="*/ 0 h 45"/>
                  <a:gd name="T18" fmla="*/ 1 w 25"/>
                  <a:gd name="T19" fmla="*/ 12 h 45"/>
                  <a:gd name="T20" fmla="*/ 7 w 25"/>
                  <a:gd name="T21" fmla="*/ 24 h 45"/>
                  <a:gd name="T22" fmla="*/ 0 w 25"/>
                  <a:gd name="T23" fmla="*/ 27 h 45"/>
                  <a:gd name="T24" fmla="*/ 3 w 25"/>
                  <a:gd name="T25" fmla="*/ 38 h 45"/>
                  <a:gd name="T26" fmla="*/ 2 w 25"/>
                  <a:gd name="T27" fmla="*/ 43 h 45"/>
                  <a:gd name="T28" fmla="*/ 4 w 25"/>
                  <a:gd name="T29" fmla="*/ 42 h 45"/>
                  <a:gd name="T30" fmla="*/ 2 w 25"/>
                  <a:gd name="T31" fmla="*/ 44 h 45"/>
                  <a:gd name="T32" fmla="*/ 2 w 25"/>
                  <a:gd name="T33" fmla="*/ 44 h 45"/>
                  <a:gd name="T34" fmla="*/ 12 w 25"/>
                  <a:gd name="T35" fmla="*/ 45 h 45"/>
                  <a:gd name="T36" fmla="*/ 7 w 25"/>
                  <a:gd name="T37" fmla="*/ 39 h 45"/>
                  <a:gd name="T38" fmla="*/ 11 w 25"/>
                  <a:gd name="T39" fmla="*/ 27 h 45"/>
                  <a:gd name="T40" fmla="*/ 11 w 25"/>
                  <a:gd name="T41" fmla="*/ 27 h 45"/>
                  <a:gd name="T42" fmla="*/ 9 w 25"/>
                  <a:gd name="T43" fmla="*/ 25 h 45"/>
                  <a:gd name="T44" fmla="*/ 12 w 25"/>
                  <a:gd name="T45" fmla="*/ 25 h 45"/>
                  <a:gd name="T46" fmla="*/ 15 w 25"/>
                  <a:gd name="T47" fmla="*/ 25 h 45"/>
                  <a:gd name="T48" fmla="*/ 13 w 25"/>
                  <a:gd name="T49" fmla="*/ 27 h 45"/>
                  <a:gd name="T50" fmla="*/ 13 w 25"/>
                  <a:gd name="T51" fmla="*/ 27 h 45"/>
                  <a:gd name="T52" fmla="*/ 18 w 25"/>
                  <a:gd name="T53" fmla="*/ 39 h 45"/>
                  <a:gd name="T54" fmla="*/ 12 w 25"/>
                  <a:gd name="T55" fmla="*/ 45 h 45"/>
                  <a:gd name="T56" fmla="*/ 23 w 2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45">
                    <a:moveTo>
                      <a:pt x="23" y="44"/>
                    </a:moveTo>
                    <a:cubicBezTo>
                      <a:pt x="23" y="44"/>
                      <a:pt x="23" y="44"/>
                      <a:pt x="23" y="44"/>
                    </a:cubicBezTo>
                    <a:cubicBezTo>
                      <a:pt x="21" y="42"/>
                      <a:pt x="21" y="42"/>
                      <a:pt x="21" y="42"/>
                    </a:cubicBezTo>
                    <a:cubicBezTo>
                      <a:pt x="22" y="43"/>
                      <a:pt x="22" y="43"/>
                      <a:pt x="22" y="43"/>
                    </a:cubicBezTo>
                    <a:cubicBezTo>
                      <a:pt x="22" y="41"/>
                      <a:pt x="22" y="39"/>
                      <a:pt x="22" y="38"/>
                    </a:cubicBezTo>
                    <a:cubicBezTo>
                      <a:pt x="22" y="34"/>
                      <a:pt x="23" y="30"/>
                      <a:pt x="25" y="27"/>
                    </a:cubicBezTo>
                    <a:cubicBezTo>
                      <a:pt x="23" y="26"/>
                      <a:pt x="20" y="24"/>
                      <a:pt x="18" y="24"/>
                    </a:cubicBezTo>
                    <a:cubicBezTo>
                      <a:pt x="21" y="21"/>
                      <a:pt x="24" y="16"/>
                      <a:pt x="24" y="12"/>
                    </a:cubicBezTo>
                    <a:cubicBezTo>
                      <a:pt x="24" y="5"/>
                      <a:pt x="19" y="0"/>
                      <a:pt x="12" y="0"/>
                    </a:cubicBezTo>
                    <a:cubicBezTo>
                      <a:pt x="6" y="0"/>
                      <a:pt x="1" y="5"/>
                      <a:pt x="1" y="12"/>
                    </a:cubicBezTo>
                    <a:cubicBezTo>
                      <a:pt x="1" y="16"/>
                      <a:pt x="3" y="21"/>
                      <a:pt x="7" y="24"/>
                    </a:cubicBezTo>
                    <a:cubicBezTo>
                      <a:pt x="4" y="24"/>
                      <a:pt x="2" y="26"/>
                      <a:pt x="0" y="27"/>
                    </a:cubicBezTo>
                    <a:cubicBezTo>
                      <a:pt x="2" y="30"/>
                      <a:pt x="3" y="34"/>
                      <a:pt x="3" y="38"/>
                    </a:cubicBezTo>
                    <a:cubicBezTo>
                      <a:pt x="3" y="39"/>
                      <a:pt x="3" y="41"/>
                      <a:pt x="2" y="43"/>
                    </a:cubicBezTo>
                    <a:cubicBezTo>
                      <a:pt x="4" y="42"/>
                      <a:pt x="4" y="42"/>
                      <a:pt x="4" y="42"/>
                    </a:cubicBezTo>
                    <a:cubicBezTo>
                      <a:pt x="2" y="44"/>
                      <a:pt x="2" y="44"/>
                      <a:pt x="2" y="44"/>
                    </a:cubicBezTo>
                    <a:cubicBezTo>
                      <a:pt x="2" y="44"/>
                      <a:pt x="2" y="44"/>
                      <a:pt x="2" y="44"/>
                    </a:cubicBezTo>
                    <a:cubicBezTo>
                      <a:pt x="5" y="45"/>
                      <a:pt x="9" y="45"/>
                      <a:pt x="12" y="45"/>
                    </a:cubicBezTo>
                    <a:cubicBezTo>
                      <a:pt x="7" y="39"/>
                      <a:pt x="7" y="39"/>
                      <a:pt x="7" y="39"/>
                    </a:cubicBezTo>
                    <a:cubicBezTo>
                      <a:pt x="11" y="27"/>
                      <a:pt x="11" y="27"/>
                      <a:pt x="11" y="27"/>
                    </a:cubicBezTo>
                    <a:cubicBezTo>
                      <a:pt x="11" y="27"/>
                      <a:pt x="11" y="27"/>
                      <a:pt x="11" y="27"/>
                    </a:cubicBezTo>
                    <a:cubicBezTo>
                      <a:pt x="9" y="25"/>
                      <a:pt x="9" y="25"/>
                      <a:pt x="9" y="25"/>
                    </a:cubicBezTo>
                    <a:cubicBezTo>
                      <a:pt x="10" y="25"/>
                      <a:pt x="11" y="25"/>
                      <a:pt x="12" y="25"/>
                    </a:cubicBezTo>
                    <a:cubicBezTo>
                      <a:pt x="13" y="25"/>
                      <a:pt x="14" y="25"/>
                      <a:pt x="15" y="25"/>
                    </a:cubicBezTo>
                    <a:cubicBezTo>
                      <a:pt x="13" y="27"/>
                      <a:pt x="13" y="27"/>
                      <a:pt x="13" y="27"/>
                    </a:cubicBezTo>
                    <a:cubicBezTo>
                      <a:pt x="13" y="27"/>
                      <a:pt x="13" y="27"/>
                      <a:pt x="13" y="27"/>
                    </a:cubicBezTo>
                    <a:cubicBezTo>
                      <a:pt x="18" y="39"/>
                      <a:pt x="18" y="39"/>
                      <a:pt x="18" y="39"/>
                    </a:cubicBezTo>
                    <a:cubicBezTo>
                      <a:pt x="12" y="45"/>
                      <a:pt x="12" y="45"/>
                      <a:pt x="12" y="45"/>
                    </a:cubicBezTo>
                    <a:cubicBezTo>
                      <a:pt x="16" y="45"/>
                      <a:pt x="20" y="45"/>
                      <a:pt x="23" y="44"/>
                    </a:cubicBez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sp>
            <p:nvSpPr>
              <p:cNvPr id="36" name="Freeform 41">
                <a:extLst>
                  <a:ext uri="{FF2B5EF4-FFF2-40B4-BE49-F238E27FC236}">
                    <a16:creationId xmlns:a16="http://schemas.microsoft.com/office/drawing/2014/main" id="{4D3A3F48-8CC0-4188-BA00-FC452EC3ADAE}"/>
                  </a:ext>
                </a:extLst>
              </p:cNvPr>
              <p:cNvSpPr>
                <a:spLocks/>
              </p:cNvSpPr>
              <p:nvPr/>
            </p:nvSpPr>
            <p:spPr bwMode="auto">
              <a:xfrm>
                <a:off x="7583135" y="364308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sp>
            <p:nvSpPr>
              <p:cNvPr id="37" name="Freeform 43">
                <a:extLst>
                  <a:ext uri="{FF2B5EF4-FFF2-40B4-BE49-F238E27FC236}">
                    <a16:creationId xmlns:a16="http://schemas.microsoft.com/office/drawing/2014/main" id="{FCE5FF7B-9CC5-4AB7-A938-04F1B9C7B922}"/>
                  </a:ext>
                </a:extLst>
              </p:cNvPr>
              <p:cNvSpPr>
                <a:spLocks/>
              </p:cNvSpPr>
              <p:nvPr/>
            </p:nvSpPr>
            <p:spPr bwMode="auto">
              <a:xfrm>
                <a:off x="7782273" y="3410955"/>
                <a:ext cx="128439" cy="232132"/>
              </a:xfrm>
              <a:custGeom>
                <a:avLst/>
                <a:gdLst>
                  <a:gd name="T0" fmla="*/ 12 w 25"/>
                  <a:gd name="T1" fmla="*/ 27 h 45"/>
                  <a:gd name="T2" fmla="*/ 12 w 25"/>
                  <a:gd name="T3" fmla="*/ 27 h 45"/>
                  <a:gd name="T4" fmla="*/ 10 w 25"/>
                  <a:gd name="T5" fmla="*/ 25 h 45"/>
                  <a:gd name="T6" fmla="*/ 13 w 25"/>
                  <a:gd name="T7" fmla="*/ 25 h 45"/>
                  <a:gd name="T8" fmla="*/ 16 w 25"/>
                  <a:gd name="T9" fmla="*/ 25 h 45"/>
                  <a:gd name="T10" fmla="*/ 14 w 25"/>
                  <a:gd name="T11" fmla="*/ 27 h 45"/>
                  <a:gd name="T12" fmla="*/ 14 w 25"/>
                  <a:gd name="T13" fmla="*/ 27 h 45"/>
                  <a:gd name="T14" fmla="*/ 18 w 25"/>
                  <a:gd name="T15" fmla="*/ 39 h 45"/>
                  <a:gd name="T16" fmla="*/ 13 w 25"/>
                  <a:gd name="T17" fmla="*/ 45 h 45"/>
                  <a:gd name="T18" fmla="*/ 23 w 25"/>
                  <a:gd name="T19" fmla="*/ 44 h 45"/>
                  <a:gd name="T20" fmla="*/ 23 w 25"/>
                  <a:gd name="T21" fmla="*/ 44 h 45"/>
                  <a:gd name="T22" fmla="*/ 21 w 25"/>
                  <a:gd name="T23" fmla="*/ 42 h 45"/>
                  <a:gd name="T24" fmla="*/ 23 w 25"/>
                  <a:gd name="T25" fmla="*/ 43 h 45"/>
                  <a:gd name="T26" fmla="*/ 22 w 25"/>
                  <a:gd name="T27" fmla="*/ 38 h 45"/>
                  <a:gd name="T28" fmla="*/ 25 w 25"/>
                  <a:gd name="T29" fmla="*/ 27 h 45"/>
                  <a:gd name="T30" fmla="*/ 18 w 25"/>
                  <a:gd name="T31" fmla="*/ 24 h 45"/>
                  <a:gd name="T32" fmla="*/ 24 w 25"/>
                  <a:gd name="T33" fmla="*/ 12 h 45"/>
                  <a:gd name="T34" fmla="*/ 13 w 25"/>
                  <a:gd name="T35" fmla="*/ 0 h 45"/>
                  <a:gd name="T36" fmla="*/ 1 w 25"/>
                  <a:gd name="T37" fmla="*/ 12 h 45"/>
                  <a:gd name="T38" fmla="*/ 7 w 25"/>
                  <a:gd name="T39" fmla="*/ 24 h 45"/>
                  <a:gd name="T40" fmla="*/ 0 w 25"/>
                  <a:gd name="T41" fmla="*/ 27 h 45"/>
                  <a:gd name="T42" fmla="*/ 3 w 25"/>
                  <a:gd name="T43" fmla="*/ 38 h 45"/>
                  <a:gd name="T44" fmla="*/ 3 w 25"/>
                  <a:gd name="T45" fmla="*/ 43 h 45"/>
                  <a:gd name="T46" fmla="*/ 4 w 25"/>
                  <a:gd name="T47" fmla="*/ 42 h 45"/>
                  <a:gd name="T48" fmla="*/ 2 w 25"/>
                  <a:gd name="T49" fmla="*/ 44 h 45"/>
                  <a:gd name="T50" fmla="*/ 2 w 25"/>
                  <a:gd name="T51" fmla="*/ 44 h 45"/>
                  <a:gd name="T52" fmla="*/ 13 w 25"/>
                  <a:gd name="T53" fmla="*/ 45 h 45"/>
                  <a:gd name="T54" fmla="*/ 7 w 25"/>
                  <a:gd name="T55" fmla="*/ 39 h 45"/>
                  <a:gd name="T56" fmla="*/ 12 w 25"/>
                  <a:gd name="T57"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45">
                    <a:moveTo>
                      <a:pt x="12" y="27"/>
                    </a:moveTo>
                    <a:cubicBezTo>
                      <a:pt x="12" y="27"/>
                      <a:pt x="12" y="27"/>
                      <a:pt x="12" y="27"/>
                    </a:cubicBezTo>
                    <a:cubicBezTo>
                      <a:pt x="10" y="25"/>
                      <a:pt x="10" y="25"/>
                      <a:pt x="10" y="25"/>
                    </a:cubicBezTo>
                    <a:cubicBezTo>
                      <a:pt x="11" y="25"/>
                      <a:pt x="12" y="25"/>
                      <a:pt x="13" y="25"/>
                    </a:cubicBezTo>
                    <a:cubicBezTo>
                      <a:pt x="14" y="25"/>
                      <a:pt x="15" y="25"/>
                      <a:pt x="16" y="25"/>
                    </a:cubicBezTo>
                    <a:cubicBezTo>
                      <a:pt x="14" y="27"/>
                      <a:pt x="14" y="27"/>
                      <a:pt x="14" y="27"/>
                    </a:cubicBezTo>
                    <a:cubicBezTo>
                      <a:pt x="14" y="27"/>
                      <a:pt x="14" y="27"/>
                      <a:pt x="14" y="27"/>
                    </a:cubicBezTo>
                    <a:cubicBezTo>
                      <a:pt x="18" y="39"/>
                      <a:pt x="18" y="39"/>
                      <a:pt x="18" y="39"/>
                    </a:cubicBezTo>
                    <a:cubicBezTo>
                      <a:pt x="13" y="45"/>
                      <a:pt x="13" y="45"/>
                      <a:pt x="13" y="45"/>
                    </a:cubicBezTo>
                    <a:cubicBezTo>
                      <a:pt x="16" y="45"/>
                      <a:pt x="20" y="45"/>
                      <a:pt x="23" y="44"/>
                    </a:cubicBezTo>
                    <a:cubicBezTo>
                      <a:pt x="23" y="44"/>
                      <a:pt x="23" y="44"/>
                      <a:pt x="23" y="44"/>
                    </a:cubicBezTo>
                    <a:cubicBezTo>
                      <a:pt x="21" y="42"/>
                      <a:pt x="21" y="42"/>
                      <a:pt x="21" y="42"/>
                    </a:cubicBezTo>
                    <a:cubicBezTo>
                      <a:pt x="23" y="43"/>
                      <a:pt x="23" y="43"/>
                      <a:pt x="23" y="43"/>
                    </a:cubicBezTo>
                    <a:cubicBezTo>
                      <a:pt x="22" y="41"/>
                      <a:pt x="22" y="39"/>
                      <a:pt x="22" y="38"/>
                    </a:cubicBezTo>
                    <a:cubicBezTo>
                      <a:pt x="22" y="34"/>
                      <a:pt x="23" y="30"/>
                      <a:pt x="25" y="27"/>
                    </a:cubicBezTo>
                    <a:cubicBezTo>
                      <a:pt x="23" y="26"/>
                      <a:pt x="21" y="24"/>
                      <a:pt x="18" y="24"/>
                    </a:cubicBezTo>
                    <a:cubicBezTo>
                      <a:pt x="22" y="21"/>
                      <a:pt x="24" y="16"/>
                      <a:pt x="24" y="12"/>
                    </a:cubicBezTo>
                    <a:cubicBezTo>
                      <a:pt x="24" y="5"/>
                      <a:pt x="19" y="0"/>
                      <a:pt x="13" y="0"/>
                    </a:cubicBezTo>
                    <a:cubicBezTo>
                      <a:pt x="6" y="0"/>
                      <a:pt x="1" y="5"/>
                      <a:pt x="1" y="12"/>
                    </a:cubicBezTo>
                    <a:cubicBezTo>
                      <a:pt x="1" y="16"/>
                      <a:pt x="4" y="21"/>
                      <a:pt x="7" y="24"/>
                    </a:cubicBezTo>
                    <a:cubicBezTo>
                      <a:pt x="5" y="24"/>
                      <a:pt x="2" y="26"/>
                      <a:pt x="0" y="27"/>
                    </a:cubicBezTo>
                    <a:cubicBezTo>
                      <a:pt x="2" y="30"/>
                      <a:pt x="3" y="34"/>
                      <a:pt x="3" y="38"/>
                    </a:cubicBezTo>
                    <a:cubicBezTo>
                      <a:pt x="3" y="39"/>
                      <a:pt x="3" y="41"/>
                      <a:pt x="3" y="43"/>
                    </a:cubicBezTo>
                    <a:cubicBezTo>
                      <a:pt x="4" y="42"/>
                      <a:pt x="4" y="42"/>
                      <a:pt x="4" y="42"/>
                    </a:cubicBezTo>
                    <a:cubicBezTo>
                      <a:pt x="2" y="44"/>
                      <a:pt x="2" y="44"/>
                      <a:pt x="2" y="44"/>
                    </a:cubicBezTo>
                    <a:cubicBezTo>
                      <a:pt x="2" y="44"/>
                      <a:pt x="2" y="44"/>
                      <a:pt x="2" y="44"/>
                    </a:cubicBezTo>
                    <a:cubicBezTo>
                      <a:pt x="5" y="45"/>
                      <a:pt x="9" y="45"/>
                      <a:pt x="13" y="45"/>
                    </a:cubicBezTo>
                    <a:cubicBezTo>
                      <a:pt x="7" y="39"/>
                      <a:pt x="7" y="39"/>
                      <a:pt x="7" y="39"/>
                    </a:cubicBezTo>
                    <a:lnTo>
                      <a:pt x="12" y="27"/>
                    </a:ln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sp>
            <p:nvSpPr>
              <p:cNvPr id="38" name="Freeform 44">
                <a:extLst>
                  <a:ext uri="{FF2B5EF4-FFF2-40B4-BE49-F238E27FC236}">
                    <a16:creationId xmlns:a16="http://schemas.microsoft.com/office/drawing/2014/main" id="{B3FD2FCC-2984-4319-80FA-34B2A59C3EAB}"/>
                  </a:ext>
                </a:extLst>
              </p:cNvPr>
              <p:cNvSpPr>
                <a:spLocks noEditPoints="1"/>
              </p:cNvSpPr>
              <p:nvPr/>
            </p:nvSpPr>
            <p:spPr bwMode="auto">
              <a:xfrm>
                <a:off x="7336863" y="3539393"/>
                <a:ext cx="229775" cy="258055"/>
              </a:xfrm>
              <a:custGeom>
                <a:avLst/>
                <a:gdLst>
                  <a:gd name="T0" fmla="*/ 28 w 45"/>
                  <a:gd name="T1" fmla="*/ 25 h 50"/>
                  <a:gd name="T2" fmla="*/ 35 w 45"/>
                  <a:gd name="T3" fmla="*/ 13 h 50"/>
                  <a:gd name="T4" fmla="*/ 23 w 45"/>
                  <a:gd name="T5" fmla="*/ 0 h 50"/>
                  <a:gd name="T6" fmla="*/ 10 w 45"/>
                  <a:gd name="T7" fmla="*/ 13 h 50"/>
                  <a:gd name="T8" fmla="*/ 17 w 45"/>
                  <a:gd name="T9" fmla="*/ 25 h 50"/>
                  <a:gd name="T10" fmla="*/ 0 w 45"/>
                  <a:gd name="T11" fmla="*/ 42 h 50"/>
                  <a:gd name="T12" fmla="*/ 45 w 45"/>
                  <a:gd name="T13" fmla="*/ 42 h 50"/>
                  <a:gd name="T14" fmla="*/ 28 w 45"/>
                  <a:gd name="T15" fmla="*/ 25 h 50"/>
                  <a:gd name="T16" fmla="*/ 23 w 45"/>
                  <a:gd name="T17" fmla="*/ 48 h 50"/>
                  <a:gd name="T18" fmla="*/ 16 w 45"/>
                  <a:gd name="T19" fmla="*/ 42 h 50"/>
                  <a:gd name="T20" fmla="*/ 22 w 45"/>
                  <a:gd name="T21" fmla="*/ 29 h 50"/>
                  <a:gd name="T22" fmla="*/ 22 w 45"/>
                  <a:gd name="T23" fmla="*/ 29 h 50"/>
                  <a:gd name="T24" fmla="*/ 20 w 45"/>
                  <a:gd name="T25" fmla="*/ 27 h 50"/>
                  <a:gd name="T26" fmla="*/ 23 w 45"/>
                  <a:gd name="T27" fmla="*/ 27 h 50"/>
                  <a:gd name="T28" fmla="*/ 26 w 45"/>
                  <a:gd name="T29" fmla="*/ 27 h 50"/>
                  <a:gd name="T30" fmla="*/ 24 w 45"/>
                  <a:gd name="T31" fmla="*/ 29 h 50"/>
                  <a:gd name="T32" fmla="*/ 24 w 45"/>
                  <a:gd name="T33" fmla="*/ 29 h 50"/>
                  <a:gd name="T34" fmla="*/ 29 w 45"/>
                  <a:gd name="T35" fmla="*/ 42 h 50"/>
                  <a:gd name="T36" fmla="*/ 23 w 45"/>
                  <a:gd name="T37"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50">
                    <a:moveTo>
                      <a:pt x="28" y="25"/>
                    </a:moveTo>
                    <a:cubicBezTo>
                      <a:pt x="32" y="23"/>
                      <a:pt x="35" y="17"/>
                      <a:pt x="35" y="13"/>
                    </a:cubicBezTo>
                    <a:cubicBezTo>
                      <a:pt x="35" y="6"/>
                      <a:pt x="30" y="0"/>
                      <a:pt x="23" y="0"/>
                    </a:cubicBezTo>
                    <a:cubicBezTo>
                      <a:pt x="16" y="0"/>
                      <a:pt x="10" y="6"/>
                      <a:pt x="10" y="13"/>
                    </a:cubicBezTo>
                    <a:cubicBezTo>
                      <a:pt x="10" y="17"/>
                      <a:pt x="13" y="23"/>
                      <a:pt x="17" y="25"/>
                    </a:cubicBezTo>
                    <a:cubicBezTo>
                      <a:pt x="8" y="28"/>
                      <a:pt x="0" y="36"/>
                      <a:pt x="0" y="42"/>
                    </a:cubicBezTo>
                    <a:cubicBezTo>
                      <a:pt x="0" y="50"/>
                      <a:pt x="45" y="50"/>
                      <a:pt x="45" y="42"/>
                    </a:cubicBezTo>
                    <a:cubicBezTo>
                      <a:pt x="45" y="36"/>
                      <a:pt x="38" y="28"/>
                      <a:pt x="28" y="25"/>
                    </a:cubicBezTo>
                    <a:close/>
                    <a:moveTo>
                      <a:pt x="23" y="48"/>
                    </a:moveTo>
                    <a:cubicBezTo>
                      <a:pt x="16" y="42"/>
                      <a:pt x="16" y="42"/>
                      <a:pt x="16" y="42"/>
                    </a:cubicBezTo>
                    <a:cubicBezTo>
                      <a:pt x="22" y="29"/>
                      <a:pt x="22" y="29"/>
                      <a:pt x="22" y="29"/>
                    </a:cubicBezTo>
                    <a:cubicBezTo>
                      <a:pt x="22" y="29"/>
                      <a:pt x="22" y="29"/>
                      <a:pt x="22" y="29"/>
                    </a:cubicBezTo>
                    <a:cubicBezTo>
                      <a:pt x="20" y="27"/>
                      <a:pt x="20" y="27"/>
                      <a:pt x="20" y="27"/>
                    </a:cubicBezTo>
                    <a:cubicBezTo>
                      <a:pt x="21" y="27"/>
                      <a:pt x="22" y="27"/>
                      <a:pt x="23" y="27"/>
                    </a:cubicBezTo>
                    <a:cubicBezTo>
                      <a:pt x="24" y="27"/>
                      <a:pt x="25" y="27"/>
                      <a:pt x="26" y="27"/>
                    </a:cubicBezTo>
                    <a:cubicBezTo>
                      <a:pt x="24" y="29"/>
                      <a:pt x="24" y="29"/>
                      <a:pt x="24" y="29"/>
                    </a:cubicBezTo>
                    <a:cubicBezTo>
                      <a:pt x="24" y="29"/>
                      <a:pt x="24" y="29"/>
                      <a:pt x="24" y="29"/>
                    </a:cubicBezTo>
                    <a:cubicBezTo>
                      <a:pt x="29" y="42"/>
                      <a:pt x="29" y="42"/>
                      <a:pt x="29" y="42"/>
                    </a:cubicBezTo>
                    <a:lnTo>
                      <a:pt x="23" y="48"/>
                    </a:ln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sp>
            <p:nvSpPr>
              <p:cNvPr id="39" name="Freeform 45">
                <a:extLst>
                  <a:ext uri="{FF2B5EF4-FFF2-40B4-BE49-F238E27FC236}">
                    <a16:creationId xmlns:a16="http://schemas.microsoft.com/office/drawing/2014/main" id="{8858391C-B127-4568-B80B-3EBDA5C5721A}"/>
                  </a:ext>
                </a:extLst>
              </p:cNvPr>
              <p:cNvSpPr>
                <a:spLocks noEditPoints="1"/>
              </p:cNvSpPr>
              <p:nvPr/>
            </p:nvSpPr>
            <p:spPr bwMode="auto">
              <a:xfrm>
                <a:off x="7603166" y="3539393"/>
                <a:ext cx="226240" cy="258055"/>
              </a:xfrm>
              <a:custGeom>
                <a:avLst/>
                <a:gdLst>
                  <a:gd name="T0" fmla="*/ 27 w 44"/>
                  <a:gd name="T1" fmla="*/ 25 h 50"/>
                  <a:gd name="T2" fmla="*/ 34 w 44"/>
                  <a:gd name="T3" fmla="*/ 13 h 50"/>
                  <a:gd name="T4" fmla="*/ 22 w 44"/>
                  <a:gd name="T5" fmla="*/ 0 h 50"/>
                  <a:gd name="T6" fmla="*/ 10 w 44"/>
                  <a:gd name="T7" fmla="*/ 13 h 50"/>
                  <a:gd name="T8" fmla="*/ 17 w 44"/>
                  <a:gd name="T9" fmla="*/ 25 h 50"/>
                  <a:gd name="T10" fmla="*/ 0 w 44"/>
                  <a:gd name="T11" fmla="*/ 42 h 50"/>
                  <a:gd name="T12" fmla="*/ 44 w 44"/>
                  <a:gd name="T13" fmla="*/ 42 h 50"/>
                  <a:gd name="T14" fmla="*/ 27 w 44"/>
                  <a:gd name="T15" fmla="*/ 25 h 50"/>
                  <a:gd name="T16" fmla="*/ 22 w 44"/>
                  <a:gd name="T17" fmla="*/ 48 h 50"/>
                  <a:gd name="T18" fmla="*/ 16 w 44"/>
                  <a:gd name="T19" fmla="*/ 42 h 50"/>
                  <a:gd name="T20" fmla="*/ 21 w 44"/>
                  <a:gd name="T21" fmla="*/ 29 h 50"/>
                  <a:gd name="T22" fmla="*/ 21 w 44"/>
                  <a:gd name="T23" fmla="*/ 29 h 50"/>
                  <a:gd name="T24" fmla="*/ 19 w 44"/>
                  <a:gd name="T25" fmla="*/ 27 h 50"/>
                  <a:gd name="T26" fmla="*/ 22 w 44"/>
                  <a:gd name="T27" fmla="*/ 27 h 50"/>
                  <a:gd name="T28" fmla="*/ 25 w 44"/>
                  <a:gd name="T29" fmla="*/ 27 h 50"/>
                  <a:gd name="T30" fmla="*/ 23 w 44"/>
                  <a:gd name="T31" fmla="*/ 29 h 50"/>
                  <a:gd name="T32" fmla="*/ 23 w 44"/>
                  <a:gd name="T33" fmla="*/ 29 h 50"/>
                  <a:gd name="T34" fmla="*/ 28 w 44"/>
                  <a:gd name="T35" fmla="*/ 42 h 50"/>
                  <a:gd name="T36" fmla="*/ 22 w 44"/>
                  <a:gd name="T37"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50">
                    <a:moveTo>
                      <a:pt x="27" y="25"/>
                    </a:moveTo>
                    <a:cubicBezTo>
                      <a:pt x="32" y="23"/>
                      <a:pt x="34" y="17"/>
                      <a:pt x="34" y="13"/>
                    </a:cubicBezTo>
                    <a:cubicBezTo>
                      <a:pt x="34" y="6"/>
                      <a:pt x="29" y="0"/>
                      <a:pt x="22" y="0"/>
                    </a:cubicBezTo>
                    <a:cubicBezTo>
                      <a:pt x="15" y="0"/>
                      <a:pt x="10" y="6"/>
                      <a:pt x="10" y="13"/>
                    </a:cubicBezTo>
                    <a:cubicBezTo>
                      <a:pt x="10" y="17"/>
                      <a:pt x="12" y="23"/>
                      <a:pt x="17" y="25"/>
                    </a:cubicBezTo>
                    <a:cubicBezTo>
                      <a:pt x="7" y="28"/>
                      <a:pt x="0" y="36"/>
                      <a:pt x="0" y="42"/>
                    </a:cubicBezTo>
                    <a:cubicBezTo>
                      <a:pt x="0" y="50"/>
                      <a:pt x="44" y="50"/>
                      <a:pt x="44" y="42"/>
                    </a:cubicBezTo>
                    <a:cubicBezTo>
                      <a:pt x="44" y="36"/>
                      <a:pt x="37" y="28"/>
                      <a:pt x="27" y="25"/>
                    </a:cubicBezTo>
                    <a:close/>
                    <a:moveTo>
                      <a:pt x="22" y="48"/>
                    </a:moveTo>
                    <a:cubicBezTo>
                      <a:pt x="16" y="42"/>
                      <a:pt x="16" y="42"/>
                      <a:pt x="16" y="42"/>
                    </a:cubicBezTo>
                    <a:cubicBezTo>
                      <a:pt x="21" y="29"/>
                      <a:pt x="21" y="29"/>
                      <a:pt x="21" y="29"/>
                    </a:cubicBezTo>
                    <a:cubicBezTo>
                      <a:pt x="21" y="29"/>
                      <a:pt x="21" y="29"/>
                      <a:pt x="21" y="29"/>
                    </a:cubicBezTo>
                    <a:cubicBezTo>
                      <a:pt x="19" y="27"/>
                      <a:pt x="19" y="27"/>
                      <a:pt x="19" y="27"/>
                    </a:cubicBezTo>
                    <a:cubicBezTo>
                      <a:pt x="20" y="27"/>
                      <a:pt x="21" y="27"/>
                      <a:pt x="22" y="27"/>
                    </a:cubicBezTo>
                    <a:cubicBezTo>
                      <a:pt x="23" y="27"/>
                      <a:pt x="24" y="27"/>
                      <a:pt x="25" y="27"/>
                    </a:cubicBezTo>
                    <a:cubicBezTo>
                      <a:pt x="23" y="29"/>
                      <a:pt x="23" y="29"/>
                      <a:pt x="23" y="29"/>
                    </a:cubicBezTo>
                    <a:cubicBezTo>
                      <a:pt x="23" y="29"/>
                      <a:pt x="23" y="29"/>
                      <a:pt x="23" y="29"/>
                    </a:cubicBezTo>
                    <a:cubicBezTo>
                      <a:pt x="28" y="42"/>
                      <a:pt x="28" y="42"/>
                      <a:pt x="28" y="42"/>
                    </a:cubicBezTo>
                    <a:lnTo>
                      <a:pt x="22" y="48"/>
                    </a:ln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sp>
            <p:nvSpPr>
              <p:cNvPr id="40" name="Freeform 46">
                <a:extLst>
                  <a:ext uri="{FF2B5EF4-FFF2-40B4-BE49-F238E27FC236}">
                    <a16:creationId xmlns:a16="http://schemas.microsoft.com/office/drawing/2014/main" id="{20A64603-0903-45B7-A462-0716FA04B50D}"/>
                  </a:ext>
                </a:extLst>
              </p:cNvPr>
              <p:cNvSpPr>
                <a:spLocks noEditPoints="1"/>
              </p:cNvSpPr>
              <p:nvPr/>
            </p:nvSpPr>
            <p:spPr bwMode="auto">
              <a:xfrm>
                <a:off x="7865934" y="3539393"/>
                <a:ext cx="230953" cy="258055"/>
              </a:xfrm>
              <a:custGeom>
                <a:avLst/>
                <a:gdLst>
                  <a:gd name="T0" fmla="*/ 28 w 45"/>
                  <a:gd name="T1" fmla="*/ 25 h 50"/>
                  <a:gd name="T2" fmla="*/ 35 w 45"/>
                  <a:gd name="T3" fmla="*/ 13 h 50"/>
                  <a:gd name="T4" fmla="*/ 22 w 45"/>
                  <a:gd name="T5" fmla="*/ 0 h 50"/>
                  <a:gd name="T6" fmla="*/ 10 w 45"/>
                  <a:gd name="T7" fmla="*/ 13 h 50"/>
                  <a:gd name="T8" fmla="*/ 17 w 45"/>
                  <a:gd name="T9" fmla="*/ 25 h 50"/>
                  <a:gd name="T10" fmla="*/ 0 w 45"/>
                  <a:gd name="T11" fmla="*/ 42 h 50"/>
                  <a:gd name="T12" fmla="*/ 44 w 45"/>
                  <a:gd name="T13" fmla="*/ 42 h 50"/>
                  <a:gd name="T14" fmla="*/ 28 w 45"/>
                  <a:gd name="T15" fmla="*/ 25 h 50"/>
                  <a:gd name="T16" fmla="*/ 22 w 45"/>
                  <a:gd name="T17" fmla="*/ 48 h 50"/>
                  <a:gd name="T18" fmla="*/ 16 w 45"/>
                  <a:gd name="T19" fmla="*/ 42 h 50"/>
                  <a:gd name="T20" fmla="*/ 21 w 45"/>
                  <a:gd name="T21" fmla="*/ 29 h 50"/>
                  <a:gd name="T22" fmla="*/ 21 w 45"/>
                  <a:gd name="T23" fmla="*/ 29 h 50"/>
                  <a:gd name="T24" fmla="*/ 19 w 45"/>
                  <a:gd name="T25" fmla="*/ 27 h 50"/>
                  <a:gd name="T26" fmla="*/ 22 w 45"/>
                  <a:gd name="T27" fmla="*/ 27 h 50"/>
                  <a:gd name="T28" fmla="*/ 25 w 45"/>
                  <a:gd name="T29" fmla="*/ 27 h 50"/>
                  <a:gd name="T30" fmla="*/ 23 w 45"/>
                  <a:gd name="T31" fmla="*/ 29 h 50"/>
                  <a:gd name="T32" fmla="*/ 23 w 45"/>
                  <a:gd name="T33" fmla="*/ 29 h 50"/>
                  <a:gd name="T34" fmla="*/ 29 w 45"/>
                  <a:gd name="T35" fmla="*/ 42 h 50"/>
                  <a:gd name="T36" fmla="*/ 22 w 45"/>
                  <a:gd name="T37"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50">
                    <a:moveTo>
                      <a:pt x="28" y="25"/>
                    </a:moveTo>
                    <a:cubicBezTo>
                      <a:pt x="32" y="23"/>
                      <a:pt x="35" y="17"/>
                      <a:pt x="35" y="13"/>
                    </a:cubicBezTo>
                    <a:cubicBezTo>
                      <a:pt x="35" y="6"/>
                      <a:pt x="29" y="0"/>
                      <a:pt x="22" y="0"/>
                    </a:cubicBezTo>
                    <a:cubicBezTo>
                      <a:pt x="15" y="0"/>
                      <a:pt x="10" y="6"/>
                      <a:pt x="10" y="13"/>
                    </a:cubicBezTo>
                    <a:cubicBezTo>
                      <a:pt x="10" y="17"/>
                      <a:pt x="13" y="23"/>
                      <a:pt x="17" y="25"/>
                    </a:cubicBezTo>
                    <a:cubicBezTo>
                      <a:pt x="7" y="28"/>
                      <a:pt x="0" y="36"/>
                      <a:pt x="0" y="42"/>
                    </a:cubicBezTo>
                    <a:cubicBezTo>
                      <a:pt x="0" y="50"/>
                      <a:pt x="44" y="50"/>
                      <a:pt x="44" y="42"/>
                    </a:cubicBezTo>
                    <a:cubicBezTo>
                      <a:pt x="45" y="36"/>
                      <a:pt x="37" y="28"/>
                      <a:pt x="28" y="25"/>
                    </a:cubicBezTo>
                    <a:close/>
                    <a:moveTo>
                      <a:pt x="22" y="48"/>
                    </a:moveTo>
                    <a:cubicBezTo>
                      <a:pt x="16" y="42"/>
                      <a:pt x="16" y="42"/>
                      <a:pt x="16" y="42"/>
                    </a:cubicBezTo>
                    <a:cubicBezTo>
                      <a:pt x="21" y="29"/>
                      <a:pt x="21" y="29"/>
                      <a:pt x="21" y="29"/>
                    </a:cubicBezTo>
                    <a:cubicBezTo>
                      <a:pt x="21" y="29"/>
                      <a:pt x="21" y="29"/>
                      <a:pt x="21" y="29"/>
                    </a:cubicBezTo>
                    <a:cubicBezTo>
                      <a:pt x="19" y="27"/>
                      <a:pt x="19" y="27"/>
                      <a:pt x="19" y="27"/>
                    </a:cubicBezTo>
                    <a:cubicBezTo>
                      <a:pt x="20" y="27"/>
                      <a:pt x="21" y="27"/>
                      <a:pt x="22" y="27"/>
                    </a:cubicBezTo>
                    <a:cubicBezTo>
                      <a:pt x="23" y="27"/>
                      <a:pt x="24" y="27"/>
                      <a:pt x="25" y="27"/>
                    </a:cubicBezTo>
                    <a:cubicBezTo>
                      <a:pt x="23" y="29"/>
                      <a:pt x="23" y="29"/>
                      <a:pt x="23" y="29"/>
                    </a:cubicBezTo>
                    <a:cubicBezTo>
                      <a:pt x="23" y="29"/>
                      <a:pt x="23" y="29"/>
                      <a:pt x="23" y="29"/>
                    </a:cubicBezTo>
                    <a:cubicBezTo>
                      <a:pt x="29" y="42"/>
                      <a:pt x="29" y="42"/>
                      <a:pt x="29" y="42"/>
                    </a:cubicBezTo>
                    <a:lnTo>
                      <a:pt x="22" y="48"/>
                    </a:lnTo>
                    <a:close/>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pPr>
                  <a:lnSpc>
                    <a:spcPct val="105000"/>
                  </a:lnSpc>
                </a:pPr>
                <a:endParaRPr lang="en-US" dirty="0"/>
              </a:p>
            </p:txBody>
          </p:sp>
        </p:grpSp>
      </p:grpSp>
      <p:sp>
        <p:nvSpPr>
          <p:cNvPr id="49" name="Rectangle 48"/>
          <p:cNvSpPr/>
          <p:nvPr/>
        </p:nvSpPr>
        <p:spPr>
          <a:xfrm>
            <a:off x="810815" y="5837202"/>
            <a:ext cx="10760570" cy="404150"/>
          </a:xfrm>
          <a:prstGeom prst="rect">
            <a:avLst/>
          </a:prstGeom>
        </p:spPr>
        <p:txBody>
          <a:bodyPr wrap="square" lIns="0" rIns="0">
            <a:spAutoFit/>
          </a:bodyPr>
          <a:lstStyle/>
          <a:p>
            <a:pPr algn="just">
              <a:lnSpc>
                <a:spcPct val="105000"/>
              </a:lnSpc>
            </a:pPr>
            <a:r>
              <a:rPr lang="en-US" sz="1000" dirty="0" err="1">
                <a:latin typeface="Selawik Light" panose="020B0604020202020204" charset="0"/>
                <a:ea typeface="Source Sans Pro Light" panose="020B0403030403020204" pitchFamily="34" charset="0"/>
              </a:rPr>
              <a:t>Heidrick</a:t>
            </a:r>
            <a:r>
              <a:rPr lang="en-US" sz="1000" dirty="0">
                <a:latin typeface="Selawik Light" panose="020B0604020202020204" charset="0"/>
                <a:ea typeface="Source Sans Pro Light" panose="020B0403030403020204" pitchFamily="34" charset="0"/>
              </a:rPr>
              <a:t> &amp; Struggles serves the executive leadership needs of the world’s top organizations as a trusted advisor for leadership consulting, culture shaping and senior-level executive search services. Our data driven solutions empower senior executives and boards of directors to transform their organizations by leveraging top talent and accelerating performance across all layers of the business.</a:t>
            </a:r>
          </a:p>
        </p:txBody>
      </p:sp>
      <p:sp>
        <p:nvSpPr>
          <p:cNvPr id="51" name="Round Same Side Corner Rectangle 50">
            <a:extLst>
              <a:ext uri="{FF2B5EF4-FFF2-40B4-BE49-F238E27FC236}">
                <a16:creationId xmlns:a16="http://schemas.microsoft.com/office/drawing/2014/main" id="{682F6DF0-F60F-0C48-87F4-E35ED6B4693F}"/>
              </a:ext>
            </a:extLst>
          </p:cNvPr>
          <p:cNvSpPr/>
          <p:nvPr/>
        </p:nvSpPr>
        <p:spPr>
          <a:xfrm rot="10800000" flipV="1">
            <a:off x="559366" y="-72200"/>
            <a:ext cx="3088362" cy="322449"/>
          </a:xfrm>
          <a:prstGeom prst="round2SameRect">
            <a:avLst>
              <a:gd name="adj1" fmla="val 0"/>
              <a:gd name="adj2" fmla="val 25212"/>
            </a:avLst>
          </a:prstGeom>
          <a:ln w="6350">
            <a:solidFill>
              <a:schemeClr val="bg2">
                <a:lumMod val="75000"/>
              </a:schemeClr>
            </a:solidFill>
            <a:tailEnd type="none" w="lg" len="lg"/>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txBody>
          <a:bodyPr lIns="9144" tIns="137160" rIns="9144" rtlCol="0" anchor="ctr"/>
          <a:lstStyle/>
          <a:p>
            <a:pPr marL="0" lvl="1" algn="ctr">
              <a:lnSpc>
                <a:spcPct val="98000"/>
              </a:lnSpc>
              <a:spcBef>
                <a:spcPts val="300"/>
              </a:spcBef>
              <a:spcAft>
                <a:spcPts val="600"/>
              </a:spcAft>
              <a:buClr>
                <a:srgbClr val="862419"/>
              </a:buClr>
              <a:tabLst>
                <a:tab pos="9348307" algn="r"/>
              </a:tabLst>
              <a:defRPr/>
            </a:pPr>
            <a:r>
              <a:rPr lang="en-US" sz="1000" b="1" cap="all" spc="100" dirty="0">
                <a:solidFill>
                  <a:schemeClr val="accent3"/>
                </a:solidFill>
                <a:latin typeface="Selawik Semibold" panose="020B0502040204020203" pitchFamily="34" charset="77"/>
                <a:ea typeface="Source Sans Pro Light" panose="020B0403030403020204" pitchFamily="34" charset="0"/>
                <a:cs typeface="Verdana" panose="020B0604030504040204" pitchFamily="34" charset="0"/>
              </a:rPr>
              <a:t>CONFIDENTIAL POSITION SPECIFICATION</a:t>
            </a:r>
          </a:p>
        </p:txBody>
      </p:sp>
      <p:sp>
        <p:nvSpPr>
          <p:cNvPr id="52" name="Text Placeholder 9">
            <a:extLst>
              <a:ext uri="{FF2B5EF4-FFF2-40B4-BE49-F238E27FC236}">
                <a16:creationId xmlns:a16="http://schemas.microsoft.com/office/drawing/2014/main" id="{22174A7F-D6FF-4654-A2C4-CA922CFE774D}"/>
              </a:ext>
            </a:extLst>
          </p:cNvPr>
          <p:cNvSpPr txBox="1">
            <a:spLocks/>
          </p:cNvSpPr>
          <p:nvPr/>
        </p:nvSpPr>
        <p:spPr>
          <a:xfrm>
            <a:off x="6191100" y="1920501"/>
            <a:ext cx="2204450" cy="1434432"/>
          </a:xfrm>
          <a:prstGeom prst="rect">
            <a:avLst/>
          </a:prstGeom>
        </p:spPr>
        <p:txBody>
          <a:bodyPr wrap="none" numCol="1" spcCol="182880" anchor="t">
            <a:spAutoFit/>
          </a:bodyPr>
          <a:lstStyle>
            <a:lvl1pPr marL="0" indent="0" algn="l" defTabSz="502040" rtl="0" eaLnBrk="1" latinLnBrk="0" hangingPunct="1">
              <a:lnSpc>
                <a:spcPts val="1900"/>
              </a:lnSpc>
              <a:spcBef>
                <a:spcPts val="0"/>
              </a:spcBef>
              <a:buFont typeface="Arial"/>
              <a:buNone/>
              <a:defRPr sz="1500" b="0" i="0" kern="1200" spc="-30">
                <a:solidFill>
                  <a:srgbClr val="000000"/>
                </a:solidFill>
                <a:latin typeface="Source Sans Pro Light"/>
                <a:ea typeface="+mn-ea"/>
                <a:cs typeface="Source Sans Pro Light"/>
              </a:defRPr>
            </a:lvl1pPr>
            <a:lvl2pPr marL="96838" indent="-96838"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2pPr>
            <a:lvl3pPr marL="176213" indent="-79375"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3pPr>
            <a:lvl4pPr marL="273050" indent="-96838"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4pPr>
            <a:lvl5pPr marL="354013" indent="-80963"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5pPr>
            <a:lvl6pPr marL="2761215" indent="-251019" algn="l" defTabSz="502040" rtl="0" eaLnBrk="1" latinLnBrk="0" hangingPunct="1">
              <a:spcBef>
                <a:spcPct val="20000"/>
              </a:spcBef>
              <a:buFont typeface="Arial"/>
              <a:buChar char="•"/>
              <a:defRPr sz="2200" kern="1200">
                <a:solidFill>
                  <a:schemeClr val="tx1"/>
                </a:solidFill>
                <a:latin typeface="+mn-lt"/>
                <a:ea typeface="+mn-ea"/>
                <a:cs typeface="+mn-cs"/>
              </a:defRPr>
            </a:lvl6pPr>
            <a:lvl7pPr marL="3263255" indent="-251019" algn="l" defTabSz="502040" rtl="0" eaLnBrk="1" latinLnBrk="0" hangingPunct="1">
              <a:spcBef>
                <a:spcPct val="20000"/>
              </a:spcBef>
              <a:buFont typeface="Arial"/>
              <a:buChar char="•"/>
              <a:defRPr sz="2200" kern="1200">
                <a:solidFill>
                  <a:schemeClr val="tx1"/>
                </a:solidFill>
                <a:latin typeface="+mn-lt"/>
                <a:ea typeface="+mn-ea"/>
                <a:cs typeface="+mn-cs"/>
              </a:defRPr>
            </a:lvl7pPr>
            <a:lvl8pPr marL="3765294" indent="-251019" algn="l" defTabSz="502040" rtl="0" eaLnBrk="1" latinLnBrk="0" hangingPunct="1">
              <a:spcBef>
                <a:spcPct val="20000"/>
              </a:spcBef>
              <a:buFont typeface="Arial"/>
              <a:buChar char="•"/>
              <a:defRPr sz="2200" kern="1200">
                <a:solidFill>
                  <a:schemeClr val="tx1"/>
                </a:solidFill>
                <a:latin typeface="+mn-lt"/>
                <a:ea typeface="+mn-ea"/>
                <a:cs typeface="+mn-cs"/>
              </a:defRPr>
            </a:lvl8pPr>
            <a:lvl9pPr marL="4267333" indent="-251019" algn="l" defTabSz="502040" rtl="0" eaLnBrk="1" latinLnBrk="0" hangingPunct="1">
              <a:spcBef>
                <a:spcPct val="20000"/>
              </a:spcBef>
              <a:buFont typeface="Arial"/>
              <a:buChar char="•"/>
              <a:defRPr sz="2200" kern="1200">
                <a:solidFill>
                  <a:schemeClr val="tx1"/>
                </a:solidFill>
                <a:latin typeface="+mn-lt"/>
                <a:ea typeface="+mn-ea"/>
                <a:cs typeface="+mn-cs"/>
              </a:defRPr>
            </a:lvl9pPr>
          </a:lstStyle>
          <a:p>
            <a:pPr>
              <a:lnSpc>
                <a:spcPct val="105000"/>
              </a:lnSpc>
              <a:spcBef>
                <a:spcPts val="300"/>
              </a:spcBef>
            </a:pPr>
            <a:r>
              <a:rPr lang="en-US" sz="1200" spc="0" dirty="0">
                <a:solidFill>
                  <a:schemeClr val="accent3"/>
                </a:solidFill>
                <a:latin typeface="Selawik Semibold" panose="020B0702040204020203" pitchFamily="34" charset="0"/>
                <a:ea typeface="Source Sans Pro Light" panose="020B0403030403020204" pitchFamily="34" charset="0"/>
              </a:rPr>
              <a:t>Eliza Clemens </a:t>
            </a:r>
          </a:p>
          <a:p>
            <a:pPr>
              <a:lnSpc>
                <a:spcPct val="105000"/>
              </a:lnSpc>
              <a:spcBef>
                <a:spcPts val="300"/>
              </a:spcBef>
            </a:pPr>
            <a:r>
              <a:rPr lang="en-US" sz="1200" spc="0" dirty="0">
                <a:latin typeface="Selawik Light" panose="020B0604020202020204" charset="0"/>
                <a:ea typeface="Source Sans Pro Light" panose="020B0403030403020204" pitchFamily="34" charset="0"/>
              </a:rPr>
              <a:t>Principal, Technology Officers </a:t>
            </a:r>
          </a:p>
          <a:p>
            <a:pPr>
              <a:lnSpc>
                <a:spcPct val="105000"/>
              </a:lnSpc>
              <a:spcBef>
                <a:spcPts val="300"/>
              </a:spcBef>
            </a:pPr>
            <a:r>
              <a:rPr lang="en-US" sz="1200" spc="0" dirty="0">
                <a:latin typeface="Selawik Light" panose="020B0604020202020204" charset="0"/>
                <a:ea typeface="Source Sans Pro Light" panose="020B0403030403020204" pitchFamily="34" charset="0"/>
              </a:rPr>
              <a:t>Mobile: + 1 (443) 823 0404 </a:t>
            </a:r>
          </a:p>
          <a:p>
            <a:pPr>
              <a:lnSpc>
                <a:spcPct val="105000"/>
              </a:lnSpc>
              <a:spcBef>
                <a:spcPts val="300"/>
              </a:spcBef>
            </a:pPr>
            <a:r>
              <a:rPr lang="en-US" sz="1200" spc="0" dirty="0">
                <a:latin typeface="Selawik Light" panose="020B0604020202020204" charset="0"/>
                <a:ea typeface="Source Sans Pro Light" panose="020B0403030403020204" pitchFamily="34" charset="0"/>
              </a:rPr>
              <a:t>Email: </a:t>
            </a:r>
            <a:r>
              <a:rPr lang="en-US" sz="1200" spc="0" dirty="0">
                <a:latin typeface="Selawik Light" panose="020B0604020202020204" charset="0"/>
                <a:ea typeface="Source Sans Pro Light" panose="020B0403030403020204" pitchFamily="34" charset="0"/>
                <a:hlinkClick r:id="rId3"/>
              </a:rPr>
              <a:t>eclemens@heidrick.com</a:t>
            </a:r>
            <a:r>
              <a:rPr lang="en-US" sz="1200" spc="0" dirty="0">
                <a:latin typeface="Selawik Light" panose="020B0604020202020204" charset="0"/>
                <a:ea typeface="Source Sans Pro Light" panose="020B0403030403020204" pitchFamily="34" charset="0"/>
              </a:rPr>
              <a:t> </a:t>
            </a:r>
          </a:p>
          <a:p>
            <a:pPr>
              <a:lnSpc>
                <a:spcPct val="105000"/>
              </a:lnSpc>
              <a:spcBef>
                <a:spcPts val="300"/>
              </a:spcBef>
            </a:pPr>
            <a:endParaRPr lang="en-US" sz="1200" spc="0" dirty="0">
              <a:latin typeface="Selawik Light" panose="020B0604020202020204" charset="0"/>
              <a:ea typeface="Source Sans Pro Light" panose="020B0403030403020204" pitchFamily="34" charset="0"/>
            </a:endParaRPr>
          </a:p>
          <a:p>
            <a:pPr>
              <a:lnSpc>
                <a:spcPct val="105000"/>
              </a:lnSpc>
              <a:spcBef>
                <a:spcPts val="300"/>
              </a:spcBef>
            </a:pPr>
            <a:endParaRPr lang="en-US" sz="1200" spc="0" dirty="0">
              <a:latin typeface="Selawik Light" panose="020B0604020202020204" charset="0"/>
              <a:ea typeface="Source Sans Pro Light" panose="020B0403030403020204" pitchFamily="34" charset="0"/>
            </a:endParaRPr>
          </a:p>
        </p:txBody>
      </p:sp>
      <p:sp>
        <p:nvSpPr>
          <p:cNvPr id="55" name="Text Placeholder 9">
            <a:extLst>
              <a:ext uri="{FF2B5EF4-FFF2-40B4-BE49-F238E27FC236}">
                <a16:creationId xmlns:a16="http://schemas.microsoft.com/office/drawing/2014/main" id="{8C7B0500-B750-4A62-8F06-13786DB1A77D}"/>
              </a:ext>
            </a:extLst>
          </p:cNvPr>
          <p:cNvSpPr txBox="1">
            <a:spLocks/>
          </p:cNvSpPr>
          <p:nvPr/>
        </p:nvSpPr>
        <p:spPr>
          <a:xfrm>
            <a:off x="2948079" y="1920501"/>
            <a:ext cx="2659702" cy="1434432"/>
          </a:xfrm>
          <a:prstGeom prst="rect">
            <a:avLst/>
          </a:prstGeom>
        </p:spPr>
        <p:txBody>
          <a:bodyPr wrap="none" numCol="1" spcCol="182880" anchor="t">
            <a:spAutoFit/>
          </a:bodyPr>
          <a:lstStyle>
            <a:lvl1pPr marL="0" indent="0" algn="l" defTabSz="502040" rtl="0" eaLnBrk="1" latinLnBrk="0" hangingPunct="1">
              <a:lnSpc>
                <a:spcPts val="1900"/>
              </a:lnSpc>
              <a:spcBef>
                <a:spcPts val="0"/>
              </a:spcBef>
              <a:buFont typeface="Arial"/>
              <a:buNone/>
              <a:defRPr sz="1500" b="0" i="0" kern="1200" spc="-30">
                <a:solidFill>
                  <a:srgbClr val="000000"/>
                </a:solidFill>
                <a:latin typeface="Source Sans Pro Light"/>
                <a:ea typeface="+mn-ea"/>
                <a:cs typeface="Source Sans Pro Light"/>
              </a:defRPr>
            </a:lvl1pPr>
            <a:lvl2pPr marL="96838" indent="-96838"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2pPr>
            <a:lvl3pPr marL="176213" indent="-79375"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3pPr>
            <a:lvl4pPr marL="273050" indent="-96838"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4pPr>
            <a:lvl5pPr marL="354013" indent="-80963"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5pPr>
            <a:lvl6pPr marL="2761215" indent="-251019" algn="l" defTabSz="502040" rtl="0" eaLnBrk="1" latinLnBrk="0" hangingPunct="1">
              <a:spcBef>
                <a:spcPct val="20000"/>
              </a:spcBef>
              <a:buFont typeface="Arial"/>
              <a:buChar char="•"/>
              <a:defRPr sz="2200" kern="1200">
                <a:solidFill>
                  <a:schemeClr val="tx1"/>
                </a:solidFill>
                <a:latin typeface="+mn-lt"/>
                <a:ea typeface="+mn-ea"/>
                <a:cs typeface="+mn-cs"/>
              </a:defRPr>
            </a:lvl6pPr>
            <a:lvl7pPr marL="3263255" indent="-251019" algn="l" defTabSz="502040" rtl="0" eaLnBrk="1" latinLnBrk="0" hangingPunct="1">
              <a:spcBef>
                <a:spcPct val="20000"/>
              </a:spcBef>
              <a:buFont typeface="Arial"/>
              <a:buChar char="•"/>
              <a:defRPr sz="2200" kern="1200">
                <a:solidFill>
                  <a:schemeClr val="tx1"/>
                </a:solidFill>
                <a:latin typeface="+mn-lt"/>
                <a:ea typeface="+mn-ea"/>
                <a:cs typeface="+mn-cs"/>
              </a:defRPr>
            </a:lvl7pPr>
            <a:lvl8pPr marL="3765294" indent="-251019" algn="l" defTabSz="502040" rtl="0" eaLnBrk="1" latinLnBrk="0" hangingPunct="1">
              <a:spcBef>
                <a:spcPct val="20000"/>
              </a:spcBef>
              <a:buFont typeface="Arial"/>
              <a:buChar char="•"/>
              <a:defRPr sz="2200" kern="1200">
                <a:solidFill>
                  <a:schemeClr val="tx1"/>
                </a:solidFill>
                <a:latin typeface="+mn-lt"/>
                <a:ea typeface="+mn-ea"/>
                <a:cs typeface="+mn-cs"/>
              </a:defRPr>
            </a:lvl8pPr>
            <a:lvl9pPr marL="4267333" indent="-251019" algn="l" defTabSz="502040" rtl="0" eaLnBrk="1" latinLnBrk="0" hangingPunct="1">
              <a:spcBef>
                <a:spcPct val="20000"/>
              </a:spcBef>
              <a:buFont typeface="Arial"/>
              <a:buChar char="•"/>
              <a:defRPr sz="2200" kern="1200">
                <a:solidFill>
                  <a:schemeClr val="tx1"/>
                </a:solidFill>
                <a:latin typeface="+mn-lt"/>
                <a:ea typeface="+mn-ea"/>
                <a:cs typeface="+mn-cs"/>
              </a:defRPr>
            </a:lvl9pPr>
          </a:lstStyle>
          <a:p>
            <a:pPr>
              <a:lnSpc>
                <a:spcPct val="105000"/>
              </a:lnSpc>
              <a:spcBef>
                <a:spcPts val="300"/>
              </a:spcBef>
            </a:pPr>
            <a:r>
              <a:rPr lang="en-US" sz="1200" spc="0" dirty="0">
                <a:solidFill>
                  <a:schemeClr val="accent3"/>
                </a:solidFill>
                <a:latin typeface="Selawik Semibold" panose="020B0702040204020203" pitchFamily="34" charset="0"/>
                <a:ea typeface="Source Sans Pro Light" panose="020B0403030403020204" pitchFamily="34" charset="0"/>
              </a:rPr>
              <a:t>Michael Loiacano</a:t>
            </a:r>
          </a:p>
          <a:p>
            <a:pPr>
              <a:lnSpc>
                <a:spcPct val="105000"/>
              </a:lnSpc>
              <a:spcBef>
                <a:spcPts val="300"/>
              </a:spcBef>
            </a:pPr>
            <a:r>
              <a:rPr lang="en-US" sz="1200" spc="0" dirty="0">
                <a:latin typeface="Selawik Light" panose="020B0604020202020204" charset="0"/>
                <a:ea typeface="Source Sans Pro Light" panose="020B0403030403020204" pitchFamily="34" charset="0"/>
              </a:rPr>
              <a:t>Managing Partner, Healthcare Services</a:t>
            </a:r>
          </a:p>
          <a:p>
            <a:pPr>
              <a:lnSpc>
                <a:spcPct val="105000"/>
              </a:lnSpc>
              <a:spcBef>
                <a:spcPts val="300"/>
              </a:spcBef>
            </a:pPr>
            <a:r>
              <a:rPr lang="en-US" sz="1200" spc="0" dirty="0">
                <a:latin typeface="Selawik Light" panose="020B0604020202020204" charset="0"/>
                <a:ea typeface="Source Sans Pro Light" panose="020B0403030403020204" pitchFamily="34" charset="0"/>
              </a:rPr>
              <a:t>Office: + 1 (312) 496 1309</a:t>
            </a:r>
          </a:p>
          <a:p>
            <a:pPr>
              <a:lnSpc>
                <a:spcPct val="105000"/>
              </a:lnSpc>
              <a:spcBef>
                <a:spcPts val="300"/>
              </a:spcBef>
            </a:pPr>
            <a:r>
              <a:rPr lang="en-US" sz="1200" spc="0" dirty="0">
                <a:latin typeface="Selawik Light" panose="020B0604020202020204" charset="0"/>
                <a:ea typeface="Source Sans Pro Light" panose="020B0403030403020204" pitchFamily="34" charset="0"/>
              </a:rPr>
              <a:t>Mobile: + 1 (312) 823 6676</a:t>
            </a:r>
          </a:p>
          <a:p>
            <a:pPr>
              <a:lnSpc>
                <a:spcPct val="105000"/>
              </a:lnSpc>
              <a:spcBef>
                <a:spcPts val="300"/>
              </a:spcBef>
            </a:pPr>
            <a:r>
              <a:rPr lang="en-US" sz="1200" spc="0" dirty="0">
                <a:latin typeface="Selawik Light" panose="020B0604020202020204" charset="0"/>
                <a:ea typeface="Source Sans Pro Light" panose="020B0403030403020204" pitchFamily="34" charset="0"/>
              </a:rPr>
              <a:t>Email: </a:t>
            </a:r>
            <a:r>
              <a:rPr lang="en-US" sz="1200" spc="0" dirty="0">
                <a:latin typeface="Selawik Light" panose="020B0604020202020204" charset="0"/>
                <a:ea typeface="Source Sans Pro Light" panose="020B0403030403020204" pitchFamily="34" charset="0"/>
                <a:hlinkClick r:id="rId4"/>
              </a:rPr>
              <a:t>mloiacano@heidrick.com</a:t>
            </a:r>
            <a:r>
              <a:rPr lang="en-US" sz="1200" spc="0" dirty="0">
                <a:latin typeface="Selawik Light" panose="020B0604020202020204" charset="0"/>
                <a:ea typeface="Source Sans Pro Light" panose="020B0403030403020204" pitchFamily="34" charset="0"/>
              </a:rPr>
              <a:t> </a:t>
            </a:r>
          </a:p>
          <a:p>
            <a:pPr>
              <a:lnSpc>
                <a:spcPct val="105000"/>
              </a:lnSpc>
              <a:spcBef>
                <a:spcPts val="300"/>
              </a:spcBef>
            </a:pPr>
            <a:endParaRPr lang="en-US" sz="1200" spc="0" dirty="0">
              <a:latin typeface="Selawik Light" panose="020B0604020202020204" charset="0"/>
              <a:ea typeface="Source Sans Pro Light" panose="020B0403030403020204" pitchFamily="34" charset="0"/>
            </a:endParaRPr>
          </a:p>
        </p:txBody>
      </p:sp>
      <p:sp>
        <p:nvSpPr>
          <p:cNvPr id="56" name="Text Placeholder 9">
            <a:extLst>
              <a:ext uri="{FF2B5EF4-FFF2-40B4-BE49-F238E27FC236}">
                <a16:creationId xmlns:a16="http://schemas.microsoft.com/office/drawing/2014/main" id="{BF5A594A-294E-43EE-9099-165B641E265A}"/>
              </a:ext>
            </a:extLst>
          </p:cNvPr>
          <p:cNvSpPr txBox="1">
            <a:spLocks/>
          </p:cNvSpPr>
          <p:nvPr/>
        </p:nvSpPr>
        <p:spPr>
          <a:xfrm>
            <a:off x="6191100" y="3735663"/>
            <a:ext cx="2302233" cy="1434432"/>
          </a:xfrm>
          <a:prstGeom prst="rect">
            <a:avLst/>
          </a:prstGeom>
        </p:spPr>
        <p:txBody>
          <a:bodyPr wrap="none" numCol="1" spcCol="182880" anchor="t">
            <a:spAutoFit/>
          </a:bodyPr>
          <a:lstStyle>
            <a:lvl1pPr marL="0" indent="0" algn="l" defTabSz="502040" rtl="0" eaLnBrk="1" latinLnBrk="0" hangingPunct="1">
              <a:lnSpc>
                <a:spcPts val="1900"/>
              </a:lnSpc>
              <a:spcBef>
                <a:spcPts val="0"/>
              </a:spcBef>
              <a:buFont typeface="Arial"/>
              <a:buNone/>
              <a:defRPr sz="1500" b="0" i="0" kern="1200" spc="-30">
                <a:solidFill>
                  <a:srgbClr val="000000"/>
                </a:solidFill>
                <a:latin typeface="Source Sans Pro Light"/>
                <a:ea typeface="+mn-ea"/>
                <a:cs typeface="Source Sans Pro Light"/>
              </a:defRPr>
            </a:lvl1pPr>
            <a:lvl2pPr marL="96838" indent="-96838"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2pPr>
            <a:lvl3pPr marL="176213" indent="-79375"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3pPr>
            <a:lvl4pPr marL="273050" indent="-96838"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4pPr>
            <a:lvl5pPr marL="354013" indent="-80963"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5pPr>
            <a:lvl6pPr marL="2761215" indent="-251019" algn="l" defTabSz="502040" rtl="0" eaLnBrk="1" latinLnBrk="0" hangingPunct="1">
              <a:spcBef>
                <a:spcPct val="20000"/>
              </a:spcBef>
              <a:buFont typeface="Arial"/>
              <a:buChar char="•"/>
              <a:defRPr sz="2200" kern="1200">
                <a:solidFill>
                  <a:schemeClr val="tx1"/>
                </a:solidFill>
                <a:latin typeface="+mn-lt"/>
                <a:ea typeface="+mn-ea"/>
                <a:cs typeface="+mn-cs"/>
              </a:defRPr>
            </a:lvl6pPr>
            <a:lvl7pPr marL="3263255" indent="-251019" algn="l" defTabSz="502040" rtl="0" eaLnBrk="1" latinLnBrk="0" hangingPunct="1">
              <a:spcBef>
                <a:spcPct val="20000"/>
              </a:spcBef>
              <a:buFont typeface="Arial"/>
              <a:buChar char="•"/>
              <a:defRPr sz="2200" kern="1200">
                <a:solidFill>
                  <a:schemeClr val="tx1"/>
                </a:solidFill>
                <a:latin typeface="+mn-lt"/>
                <a:ea typeface="+mn-ea"/>
                <a:cs typeface="+mn-cs"/>
              </a:defRPr>
            </a:lvl7pPr>
            <a:lvl8pPr marL="3765294" indent="-251019" algn="l" defTabSz="502040" rtl="0" eaLnBrk="1" latinLnBrk="0" hangingPunct="1">
              <a:spcBef>
                <a:spcPct val="20000"/>
              </a:spcBef>
              <a:buFont typeface="Arial"/>
              <a:buChar char="•"/>
              <a:defRPr sz="2200" kern="1200">
                <a:solidFill>
                  <a:schemeClr val="tx1"/>
                </a:solidFill>
                <a:latin typeface="+mn-lt"/>
                <a:ea typeface="+mn-ea"/>
                <a:cs typeface="+mn-cs"/>
              </a:defRPr>
            </a:lvl8pPr>
            <a:lvl9pPr marL="4267333" indent="-251019" algn="l" defTabSz="502040" rtl="0" eaLnBrk="1" latinLnBrk="0" hangingPunct="1">
              <a:spcBef>
                <a:spcPct val="20000"/>
              </a:spcBef>
              <a:buFont typeface="Arial"/>
              <a:buChar char="•"/>
              <a:defRPr sz="2200" kern="1200">
                <a:solidFill>
                  <a:schemeClr val="tx1"/>
                </a:solidFill>
                <a:latin typeface="+mn-lt"/>
                <a:ea typeface="+mn-ea"/>
                <a:cs typeface="+mn-cs"/>
              </a:defRPr>
            </a:lvl9pPr>
          </a:lstStyle>
          <a:p>
            <a:pPr>
              <a:lnSpc>
                <a:spcPct val="105000"/>
              </a:lnSpc>
              <a:spcBef>
                <a:spcPts val="300"/>
              </a:spcBef>
            </a:pPr>
            <a:r>
              <a:rPr lang="en-US" sz="1200" spc="0" dirty="0">
                <a:solidFill>
                  <a:schemeClr val="accent3"/>
                </a:solidFill>
                <a:latin typeface="Selawik Semibold" panose="020B0702040204020203" pitchFamily="34" charset="0"/>
                <a:ea typeface="Source Sans Pro Light" panose="020B0403030403020204" pitchFamily="34" charset="0"/>
              </a:rPr>
              <a:t>Martina </a:t>
            </a:r>
            <a:r>
              <a:rPr lang="en-US" sz="1200" spc="0" dirty="0" err="1">
                <a:solidFill>
                  <a:schemeClr val="accent3"/>
                </a:solidFill>
                <a:latin typeface="Selawik Semibold" panose="020B0702040204020203" pitchFamily="34" charset="0"/>
                <a:ea typeface="Source Sans Pro Light" panose="020B0403030403020204" pitchFamily="34" charset="0"/>
              </a:rPr>
              <a:t>Rohrback</a:t>
            </a:r>
            <a:endParaRPr lang="en-US" sz="1200" spc="0" dirty="0">
              <a:solidFill>
                <a:schemeClr val="accent3"/>
              </a:solidFill>
              <a:latin typeface="Selawik Semibold" panose="020B0702040204020203" pitchFamily="34" charset="0"/>
              <a:ea typeface="Source Sans Pro Light" panose="020B0403030403020204" pitchFamily="34" charset="0"/>
            </a:endParaRPr>
          </a:p>
          <a:p>
            <a:pPr>
              <a:lnSpc>
                <a:spcPct val="105000"/>
              </a:lnSpc>
              <a:spcBef>
                <a:spcPts val="300"/>
              </a:spcBef>
            </a:pPr>
            <a:r>
              <a:rPr lang="en-US" sz="1200" spc="0" dirty="0">
                <a:latin typeface="Selawik Light" panose="020B0604020202020204" charset="0"/>
                <a:ea typeface="Source Sans Pro Light" panose="020B0403030403020204" pitchFamily="34" charset="0"/>
              </a:rPr>
              <a:t>Project Administrator </a:t>
            </a:r>
          </a:p>
          <a:p>
            <a:pPr>
              <a:lnSpc>
                <a:spcPct val="105000"/>
              </a:lnSpc>
              <a:spcBef>
                <a:spcPts val="300"/>
              </a:spcBef>
            </a:pPr>
            <a:r>
              <a:rPr lang="en-US" sz="1200" spc="0" dirty="0">
                <a:latin typeface="Selawik Light" panose="020B0604020202020204" charset="0"/>
                <a:ea typeface="Source Sans Pro Light" panose="020B0403030403020204" pitchFamily="34" charset="0"/>
              </a:rPr>
              <a:t>Office: + 1 (727) 260 3623</a:t>
            </a:r>
          </a:p>
          <a:p>
            <a:pPr>
              <a:lnSpc>
                <a:spcPct val="105000"/>
              </a:lnSpc>
              <a:spcBef>
                <a:spcPts val="300"/>
              </a:spcBef>
            </a:pPr>
            <a:r>
              <a:rPr lang="en-US" sz="1200" spc="0" dirty="0">
                <a:latin typeface="Selawik Light" panose="020B0604020202020204" charset="0"/>
                <a:ea typeface="Source Sans Pro Light" panose="020B0403030403020204" pitchFamily="34" charset="0"/>
              </a:rPr>
              <a:t>Email: </a:t>
            </a:r>
            <a:r>
              <a:rPr lang="en-US" sz="1200" spc="0" dirty="0">
                <a:latin typeface="Selawik Light" panose="020B0604020202020204" charset="0"/>
                <a:ea typeface="Source Sans Pro Light" panose="020B0403030403020204" pitchFamily="34" charset="0"/>
                <a:hlinkClick r:id="rId4"/>
              </a:rPr>
              <a:t>mrohrback@heidrick.com</a:t>
            </a:r>
            <a:r>
              <a:rPr lang="en-US" sz="1200" spc="0" dirty="0">
                <a:latin typeface="Selawik Light" panose="020B0604020202020204" charset="0"/>
                <a:ea typeface="Source Sans Pro Light" panose="020B0403030403020204" pitchFamily="34" charset="0"/>
              </a:rPr>
              <a:t> </a:t>
            </a:r>
          </a:p>
          <a:p>
            <a:pPr>
              <a:lnSpc>
                <a:spcPct val="105000"/>
              </a:lnSpc>
              <a:spcBef>
                <a:spcPts val="300"/>
              </a:spcBef>
            </a:pPr>
            <a:endParaRPr lang="en-US" sz="1200" spc="0" dirty="0">
              <a:latin typeface="Selawik Light" panose="020B0604020202020204" charset="0"/>
              <a:ea typeface="Source Sans Pro Light" panose="020B0403030403020204" pitchFamily="34" charset="0"/>
            </a:endParaRPr>
          </a:p>
          <a:p>
            <a:pPr>
              <a:lnSpc>
                <a:spcPct val="105000"/>
              </a:lnSpc>
              <a:spcBef>
                <a:spcPts val="300"/>
              </a:spcBef>
            </a:pPr>
            <a:endParaRPr lang="en-US" sz="1200" spc="0" dirty="0">
              <a:latin typeface="Selawik Light" panose="020B0604020202020204" charset="0"/>
              <a:ea typeface="Source Sans Pro Light" panose="020B0403030403020204" pitchFamily="34" charset="0"/>
            </a:endParaRPr>
          </a:p>
        </p:txBody>
      </p:sp>
      <p:sp>
        <p:nvSpPr>
          <p:cNvPr id="4" name="Text Placeholder 9">
            <a:extLst>
              <a:ext uri="{FF2B5EF4-FFF2-40B4-BE49-F238E27FC236}">
                <a16:creationId xmlns:a16="http://schemas.microsoft.com/office/drawing/2014/main" id="{061D8D92-D9D9-A531-1B57-D44F6FBB891D}"/>
              </a:ext>
            </a:extLst>
          </p:cNvPr>
          <p:cNvSpPr txBox="1">
            <a:spLocks/>
          </p:cNvSpPr>
          <p:nvPr/>
        </p:nvSpPr>
        <p:spPr>
          <a:xfrm>
            <a:off x="2895884" y="3720380"/>
            <a:ext cx="3015569" cy="1434432"/>
          </a:xfrm>
          <a:prstGeom prst="rect">
            <a:avLst/>
          </a:prstGeom>
        </p:spPr>
        <p:txBody>
          <a:bodyPr wrap="none" numCol="1" spcCol="182880" anchor="t">
            <a:spAutoFit/>
          </a:bodyPr>
          <a:lstStyle>
            <a:lvl1pPr marL="0" indent="0" algn="l" defTabSz="502040" rtl="0" eaLnBrk="1" latinLnBrk="0" hangingPunct="1">
              <a:lnSpc>
                <a:spcPts val="1900"/>
              </a:lnSpc>
              <a:spcBef>
                <a:spcPts val="0"/>
              </a:spcBef>
              <a:buFont typeface="Arial"/>
              <a:buNone/>
              <a:defRPr sz="1500" b="0" i="0" kern="1200" spc="-30">
                <a:solidFill>
                  <a:srgbClr val="000000"/>
                </a:solidFill>
                <a:latin typeface="Source Sans Pro Light"/>
                <a:ea typeface="+mn-ea"/>
                <a:cs typeface="Source Sans Pro Light"/>
              </a:defRPr>
            </a:lvl1pPr>
            <a:lvl2pPr marL="96838" indent="-96838"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2pPr>
            <a:lvl3pPr marL="176213" indent="-79375"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3pPr>
            <a:lvl4pPr marL="273050" indent="-96838"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4pPr>
            <a:lvl5pPr marL="354013" indent="-80963" algn="l" defTabSz="502040" rtl="0" eaLnBrk="1" latinLnBrk="0" hangingPunct="1">
              <a:lnSpc>
                <a:spcPts val="1900"/>
              </a:lnSpc>
              <a:spcBef>
                <a:spcPts val="0"/>
              </a:spcBef>
              <a:buFont typeface="Arial"/>
              <a:buChar char="•"/>
              <a:defRPr sz="1500" b="0" i="0" kern="1200" spc="-30">
                <a:solidFill>
                  <a:srgbClr val="000000"/>
                </a:solidFill>
                <a:latin typeface="Source Sans Pro Light"/>
                <a:ea typeface="+mn-ea"/>
                <a:cs typeface="Source Sans Pro Light"/>
              </a:defRPr>
            </a:lvl5pPr>
            <a:lvl6pPr marL="2761215" indent="-251019" algn="l" defTabSz="502040" rtl="0" eaLnBrk="1" latinLnBrk="0" hangingPunct="1">
              <a:spcBef>
                <a:spcPct val="20000"/>
              </a:spcBef>
              <a:buFont typeface="Arial"/>
              <a:buChar char="•"/>
              <a:defRPr sz="2200" kern="1200">
                <a:solidFill>
                  <a:schemeClr val="tx1"/>
                </a:solidFill>
                <a:latin typeface="+mn-lt"/>
                <a:ea typeface="+mn-ea"/>
                <a:cs typeface="+mn-cs"/>
              </a:defRPr>
            </a:lvl6pPr>
            <a:lvl7pPr marL="3263255" indent="-251019" algn="l" defTabSz="502040" rtl="0" eaLnBrk="1" latinLnBrk="0" hangingPunct="1">
              <a:spcBef>
                <a:spcPct val="20000"/>
              </a:spcBef>
              <a:buFont typeface="Arial"/>
              <a:buChar char="•"/>
              <a:defRPr sz="2200" kern="1200">
                <a:solidFill>
                  <a:schemeClr val="tx1"/>
                </a:solidFill>
                <a:latin typeface="+mn-lt"/>
                <a:ea typeface="+mn-ea"/>
                <a:cs typeface="+mn-cs"/>
              </a:defRPr>
            </a:lvl7pPr>
            <a:lvl8pPr marL="3765294" indent="-251019" algn="l" defTabSz="502040" rtl="0" eaLnBrk="1" latinLnBrk="0" hangingPunct="1">
              <a:spcBef>
                <a:spcPct val="20000"/>
              </a:spcBef>
              <a:buFont typeface="Arial"/>
              <a:buChar char="•"/>
              <a:defRPr sz="2200" kern="1200">
                <a:solidFill>
                  <a:schemeClr val="tx1"/>
                </a:solidFill>
                <a:latin typeface="+mn-lt"/>
                <a:ea typeface="+mn-ea"/>
                <a:cs typeface="+mn-cs"/>
              </a:defRPr>
            </a:lvl8pPr>
            <a:lvl9pPr marL="4267333" indent="-251019" algn="l" defTabSz="502040" rtl="0" eaLnBrk="1" latinLnBrk="0" hangingPunct="1">
              <a:spcBef>
                <a:spcPct val="20000"/>
              </a:spcBef>
              <a:buFont typeface="Arial"/>
              <a:buChar char="•"/>
              <a:defRPr sz="2200" kern="1200">
                <a:solidFill>
                  <a:schemeClr val="tx1"/>
                </a:solidFill>
                <a:latin typeface="+mn-lt"/>
                <a:ea typeface="+mn-ea"/>
                <a:cs typeface="+mn-cs"/>
              </a:defRPr>
            </a:lvl9pPr>
          </a:lstStyle>
          <a:p>
            <a:pPr>
              <a:lnSpc>
                <a:spcPct val="105000"/>
              </a:lnSpc>
              <a:spcBef>
                <a:spcPts val="300"/>
              </a:spcBef>
            </a:pPr>
            <a:r>
              <a:rPr lang="en-US" sz="1200" spc="0" dirty="0">
                <a:solidFill>
                  <a:schemeClr val="accent3"/>
                </a:solidFill>
                <a:latin typeface="Selawik Semibold" panose="020B0702040204020203" pitchFamily="34" charset="0"/>
                <a:ea typeface="Source Sans Pro Light" panose="020B0403030403020204" pitchFamily="34" charset="0"/>
              </a:rPr>
              <a:t>Zachary Lusk </a:t>
            </a:r>
          </a:p>
          <a:p>
            <a:pPr>
              <a:lnSpc>
                <a:spcPct val="105000"/>
              </a:lnSpc>
              <a:spcBef>
                <a:spcPts val="300"/>
              </a:spcBef>
            </a:pPr>
            <a:r>
              <a:rPr lang="en-US" sz="1200" spc="0" dirty="0">
                <a:latin typeface="Selawik Light" panose="020B0604020202020204" charset="0"/>
                <a:ea typeface="Source Sans Pro Light" panose="020B0403030403020204" pitchFamily="34" charset="0"/>
              </a:rPr>
              <a:t>Engagement Manager, Technology Officers </a:t>
            </a:r>
          </a:p>
          <a:p>
            <a:pPr>
              <a:lnSpc>
                <a:spcPct val="105000"/>
              </a:lnSpc>
              <a:spcBef>
                <a:spcPts val="300"/>
              </a:spcBef>
            </a:pPr>
            <a:r>
              <a:rPr lang="en-US" sz="1200" spc="0" dirty="0">
                <a:latin typeface="Selawik Light" panose="020B0604020202020204" charset="0"/>
                <a:ea typeface="Source Sans Pro Light" panose="020B0403030403020204" pitchFamily="34" charset="0"/>
              </a:rPr>
              <a:t>Mobile: + 1 (212) 699 3065</a:t>
            </a:r>
          </a:p>
          <a:p>
            <a:pPr>
              <a:lnSpc>
                <a:spcPct val="105000"/>
              </a:lnSpc>
              <a:spcBef>
                <a:spcPts val="300"/>
              </a:spcBef>
            </a:pPr>
            <a:r>
              <a:rPr lang="en-US" sz="1200" spc="0" dirty="0">
                <a:latin typeface="Selawik Light" panose="020B0604020202020204" charset="0"/>
                <a:ea typeface="Source Sans Pro Light" panose="020B0403030403020204" pitchFamily="34" charset="0"/>
              </a:rPr>
              <a:t>Email: </a:t>
            </a:r>
            <a:r>
              <a:rPr lang="en-US" sz="1200" spc="0" dirty="0">
                <a:latin typeface="Selawik Light" panose="020B0604020202020204" charset="0"/>
                <a:ea typeface="Source Sans Pro Light" panose="020B0403030403020204" pitchFamily="34" charset="0"/>
                <a:hlinkClick r:id="rId5"/>
              </a:rPr>
              <a:t>zlusk@heidrick.com</a:t>
            </a:r>
            <a:r>
              <a:rPr lang="en-US" sz="1200" spc="0" dirty="0">
                <a:latin typeface="Selawik Light" panose="020B0604020202020204" charset="0"/>
                <a:ea typeface="Source Sans Pro Light" panose="020B0403030403020204" pitchFamily="34" charset="0"/>
              </a:rPr>
              <a:t> </a:t>
            </a:r>
          </a:p>
          <a:p>
            <a:pPr>
              <a:lnSpc>
                <a:spcPct val="105000"/>
              </a:lnSpc>
              <a:spcBef>
                <a:spcPts val="300"/>
              </a:spcBef>
            </a:pPr>
            <a:endParaRPr lang="en-US" sz="1200" spc="0" dirty="0">
              <a:latin typeface="Selawik Light" panose="020B0604020202020204" charset="0"/>
              <a:ea typeface="Source Sans Pro Light" panose="020B0403030403020204" pitchFamily="34" charset="0"/>
            </a:endParaRPr>
          </a:p>
          <a:p>
            <a:pPr>
              <a:lnSpc>
                <a:spcPct val="105000"/>
              </a:lnSpc>
              <a:spcBef>
                <a:spcPts val="300"/>
              </a:spcBef>
            </a:pPr>
            <a:endParaRPr lang="en-US" sz="1200" spc="0" dirty="0">
              <a:latin typeface="Selawik Light" panose="020B0604020202020204" charset="0"/>
              <a:ea typeface="Source Sans Pro Light" panose="020B0403030403020204" pitchFamily="34" charset="0"/>
            </a:endParaRPr>
          </a:p>
        </p:txBody>
      </p:sp>
    </p:spTree>
    <p:extLst>
      <p:ext uri="{BB962C8B-B14F-4D97-AF65-F5344CB8AC3E}">
        <p14:creationId xmlns:p14="http://schemas.microsoft.com/office/powerpoint/2010/main" val="226028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THW Colors">
      <a:dk1>
        <a:srgbClr val="000000"/>
      </a:dk1>
      <a:lt1>
        <a:srgbClr val="FFFFFF"/>
      </a:lt1>
      <a:dk2>
        <a:srgbClr val="44546A"/>
      </a:dk2>
      <a:lt2>
        <a:srgbClr val="E7E6E6"/>
      </a:lt2>
      <a:accent1>
        <a:srgbClr val="2C394A"/>
      </a:accent1>
      <a:accent2>
        <a:srgbClr val="44546A"/>
      </a:accent2>
      <a:accent3>
        <a:srgbClr val="197E95"/>
      </a:accent3>
      <a:accent4>
        <a:srgbClr val="2CCDDA"/>
      </a:accent4>
      <a:accent5>
        <a:srgbClr val="B53090"/>
      </a:accent5>
      <a:accent6>
        <a:srgbClr val="E26149"/>
      </a:accent6>
      <a:hlink>
        <a:srgbClr val="0070C0"/>
      </a:hlink>
      <a:folHlink>
        <a:srgbClr val="0070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a:latin typeface="Selawik Light" panose="020B060402020202020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21127</TotalTime>
  <Words>2220</Words>
  <Application>Microsoft Macintosh PowerPoint</Application>
  <PresentationFormat>Widescreen</PresentationFormat>
  <Paragraphs>217</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Selawik</vt:lpstr>
      <vt:lpstr>Source Sans Pro Light</vt:lpstr>
      <vt:lpstr>Calibri</vt:lpstr>
      <vt:lpstr>Selawik Semibold</vt:lpstr>
      <vt:lpstr>Arial</vt:lpstr>
      <vt:lpstr>Selawik Light</vt:lpstr>
      <vt:lpstr>Office Theme</vt:lpstr>
      <vt:lpstr>PowerPoint Presentation</vt:lpstr>
      <vt:lpstr>Company Overview</vt:lpstr>
      <vt:lpstr>Company Overview</vt:lpstr>
      <vt:lpstr>Company Overview</vt:lpstr>
      <vt:lpstr>Company Overview</vt:lpstr>
      <vt:lpstr>Company Overview</vt:lpstr>
      <vt:lpstr>The Position</vt:lpstr>
      <vt:lpstr>The Position</vt:lpstr>
      <vt:lpstr>The Position</vt:lpstr>
      <vt:lpstr>The Person</vt:lpstr>
      <vt:lpstr>The Person</vt:lpstr>
      <vt:lpstr>Engagement Team</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Louise Zhang</dc:creator>
  <cp:keywords/>
  <dc:description/>
  <cp:lastModifiedBy>Will Weider</cp:lastModifiedBy>
  <cp:revision>525</cp:revision>
  <dcterms:created xsi:type="dcterms:W3CDTF">2019-09-17T21:36:59Z</dcterms:created>
  <dcterms:modified xsi:type="dcterms:W3CDTF">2025-03-08T12:39:45Z</dcterms:modified>
  <cp:category/>
</cp:coreProperties>
</file>